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4">
  <p:sldMasterIdLst>
    <p:sldMasterId id="2147483648" r:id="rId1"/>
  </p:sldMasterIdLst>
  <p:notesMasterIdLst>
    <p:notesMasterId r:id="rId41"/>
  </p:notesMasterIdLst>
  <p:sldIdLst>
    <p:sldId id="256" r:id="rId2"/>
    <p:sldId id="269" r:id="rId3"/>
    <p:sldId id="270" r:id="rId4"/>
    <p:sldId id="267" r:id="rId5"/>
    <p:sldId id="257" r:id="rId6"/>
    <p:sldId id="258" r:id="rId7"/>
    <p:sldId id="261" r:id="rId8"/>
    <p:sldId id="262" r:id="rId9"/>
    <p:sldId id="266" r:id="rId10"/>
    <p:sldId id="263" r:id="rId11"/>
    <p:sldId id="264" r:id="rId12"/>
    <p:sldId id="265" r:id="rId13"/>
    <p:sldId id="271" r:id="rId14"/>
    <p:sldId id="272" r:id="rId15"/>
    <p:sldId id="273" r:id="rId16"/>
    <p:sldId id="274" r:id="rId17"/>
    <p:sldId id="275" r:id="rId18"/>
    <p:sldId id="280" r:id="rId19"/>
    <p:sldId id="281" r:id="rId20"/>
    <p:sldId id="286" r:id="rId21"/>
    <p:sldId id="287" r:id="rId22"/>
    <p:sldId id="288" r:id="rId23"/>
    <p:sldId id="285" r:id="rId24"/>
    <p:sldId id="276" r:id="rId25"/>
    <p:sldId id="277" r:id="rId26"/>
    <p:sldId id="282" r:id="rId27"/>
    <p:sldId id="278" r:id="rId28"/>
    <p:sldId id="279" r:id="rId29"/>
    <p:sldId id="290" r:id="rId30"/>
    <p:sldId id="291" r:id="rId31"/>
    <p:sldId id="292" r:id="rId32"/>
    <p:sldId id="293" r:id="rId33"/>
    <p:sldId id="295" r:id="rId34"/>
    <p:sldId id="294" r:id="rId35"/>
    <p:sldId id="283" r:id="rId36"/>
    <p:sldId id="284" r:id="rId37"/>
    <p:sldId id="259" r:id="rId38"/>
    <p:sldId id="260" r:id="rId39"/>
    <p:sldId id="289" r:id="rId4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57" autoAdjust="0"/>
    <p:restoredTop sz="84192" autoAdjust="0"/>
  </p:normalViewPr>
  <p:slideViewPr>
    <p:cSldViewPr snapToGrid="0">
      <p:cViewPr varScale="1">
        <p:scale>
          <a:sx n="79" d="100"/>
          <a:sy n="79" d="100"/>
        </p:scale>
        <p:origin x="3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w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wmf"/><Relationship Id="rId1" Type="http://schemas.openxmlformats.org/officeDocument/2006/relationships/image" Target="../media/image23.w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wmf"/><Relationship Id="rId1" Type="http://schemas.openxmlformats.org/officeDocument/2006/relationships/image" Target="../media/image25.w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wmf"/><Relationship Id="rId1" Type="http://schemas.openxmlformats.org/officeDocument/2006/relationships/image" Target="../media/image2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image" Target="../media/image30.wmf"/><Relationship Id="rId1" Type="http://schemas.openxmlformats.org/officeDocument/2006/relationships/image" Target="../media/image29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w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wmf"/><Relationship Id="rId1" Type="http://schemas.openxmlformats.org/officeDocument/2006/relationships/image" Target="../media/image33.w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.wmf"/><Relationship Id="rId1" Type="http://schemas.openxmlformats.org/officeDocument/2006/relationships/image" Target="../media/image35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jpe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png>
</file>

<file path=ppt/media/image38.png>
</file>

<file path=ppt/media/image39.wmf>
</file>

<file path=ppt/media/image4.wmf>
</file>

<file path=ppt/media/image40.png>
</file>

<file path=ppt/media/image41.png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2CE28-D93D-4D57-B89F-21945EC20E2D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DAF1BA-E0B3-4D9E-B65E-085E963BC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300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44bits.io/ko/post/google-app-script-external-execution-by-ruby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X3dLm9FRGBk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tools/utilities/google-sheets-to-unity-73410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nowonbun.tistory.com/399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44bits.io/ko/post/google-app-script-external-execution-by-ruby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tore.unity.com/packages/tools/utilities/csv2table-36443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7f0dQawb-s_Fd7DHgmVvJoEGDMH_yoSd8EYigrb0zmM/edit#gid=296134756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uget.org/packages?q=Google.gdata" TargetMode="External"/><Relationship Id="rId3" Type="http://schemas.openxmlformats.org/officeDocument/2006/relationships/hyperlink" Target="http://kimsama.github.io/googlehowto/" TargetMode="External"/><Relationship Id="rId7" Type="http://schemas.openxmlformats.org/officeDocument/2006/relationships/hyperlink" Target="https://developers.google.com/sheets/api/quickstart/dotnet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kimsama.gitbooks.io/unity-quicksheet/content/troubleshooting/#Google" TargetMode="External"/><Relationship Id="rId5" Type="http://schemas.openxmlformats.org/officeDocument/2006/relationships/hyperlink" Target="http://kimsama.github.io/Unity-QuickSheet/" TargetMode="External"/><Relationship Id="rId4" Type="http://schemas.openxmlformats.org/officeDocument/2006/relationships/hyperlink" Target="https://github.com/kimsama/Unity-QuickSheet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google.com/identity/protocols/OAuth2?hl=ko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bals1101.tistory.com/102" TargetMode="External"/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ocs.opendatakit.org/oauth2-service/" TargetMode="External"/><Relationship Id="rId4" Type="http://schemas.openxmlformats.org/officeDocument/2006/relationships/hyperlink" Target="http://kimsama.github.io/googlehowto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8854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hlinkClick r:id="rId3"/>
              </a:rPr>
              <a:t>에러시</a:t>
            </a:r>
            <a:r>
              <a:rPr lang="ko-KR" altLang="en-US" dirty="0">
                <a:hlinkClick r:id="rId3"/>
              </a:rPr>
              <a:t> 참고했던 사이트</a:t>
            </a:r>
            <a:r>
              <a:rPr lang="en-US" altLang="ko-KR" dirty="0">
                <a:hlinkClick r:id="rId3"/>
              </a:rPr>
              <a:t>, </a:t>
            </a:r>
            <a:r>
              <a:rPr lang="ko-KR" altLang="en-US" dirty="0">
                <a:hlinkClick r:id="rId3"/>
              </a:rPr>
              <a:t>구글스크립트 이용한 방식 </a:t>
            </a:r>
            <a:r>
              <a:rPr lang="ko-KR" altLang="en-US" dirty="0" err="1">
                <a:hlinkClick r:id="rId3"/>
              </a:rPr>
              <a:t>나타나는곳</a:t>
            </a:r>
            <a:endParaRPr lang="en-US" altLang="ko-KR" dirty="0">
              <a:hlinkClick r:id="rId3"/>
            </a:endParaRPr>
          </a:p>
          <a:p>
            <a:r>
              <a:rPr lang="en-US" altLang="ko-KR" dirty="0">
                <a:hlinkClick r:id="rId3"/>
              </a:rPr>
              <a:t>https://www.44bits.io/ko/post/google-app-script-external-execution-by-ruby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2732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https://www.youtube.com/watch?v=X3dLm9FRGBk</a:t>
            </a:r>
            <a:endParaRPr lang="en-US" altLang="ko-KR" dirty="0"/>
          </a:p>
          <a:p>
            <a:r>
              <a:rPr lang="ko-KR" altLang="en-US" dirty="0"/>
              <a:t>해당 방식도 있음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0343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hlinkClick r:id="rId3"/>
              </a:rPr>
              <a:t>구글시트 사용하기용 </a:t>
            </a:r>
            <a:r>
              <a:rPr lang="ko-KR" altLang="en-US" dirty="0" err="1">
                <a:hlinkClick r:id="rId3"/>
              </a:rPr>
              <a:t>동영상및</a:t>
            </a:r>
            <a:r>
              <a:rPr lang="ko-KR" altLang="en-US" dirty="0">
                <a:hlinkClick r:id="rId3"/>
              </a:rPr>
              <a:t> 참고용임</a:t>
            </a:r>
            <a:endParaRPr lang="en-US" altLang="ko-KR" dirty="0">
              <a:hlinkClick r:id="rId3"/>
            </a:endParaRPr>
          </a:p>
          <a:p>
            <a:r>
              <a:rPr lang="ko-KR" altLang="en-US" dirty="0">
                <a:hlinkClick r:id="rId3"/>
              </a:rPr>
              <a:t>구글시트 사용하기용 </a:t>
            </a:r>
            <a:r>
              <a:rPr lang="ko-KR" altLang="en-US" dirty="0" err="1">
                <a:hlinkClick r:id="rId3"/>
              </a:rPr>
              <a:t>애셋</a:t>
            </a:r>
            <a:endParaRPr lang="en-US" altLang="ko-KR" dirty="0">
              <a:hlinkClick r:id="rId3"/>
            </a:endParaRPr>
          </a:p>
          <a:p>
            <a:r>
              <a:rPr lang="en-US" altLang="ko-KR" dirty="0">
                <a:hlinkClick r:id="rId3"/>
              </a:rPr>
              <a:t>https://assetstore.unity.com/packages/tools/utilities/google-sheets-to-unity-73410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510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Noto Sans KR"/>
              </a:rPr>
              <a:t>출처: </a:t>
            </a: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337AB7"/>
                </a:solidFill>
                <a:effectLst/>
                <a:latin typeface="Arial" panose="020B0604020202020204" pitchFamily="34" charset="0"/>
                <a:ea typeface="Noto Sans KR"/>
                <a:hlinkClick r:id="rId3"/>
              </a:rPr>
              <a:t>https://nowonbun.tistory.com/399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3638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hlinkClick r:id="rId3"/>
            </a:endParaRPr>
          </a:p>
          <a:p>
            <a:r>
              <a:rPr lang="ko-KR" altLang="en-US" dirty="0">
                <a:hlinkClick r:id="rId3"/>
              </a:rPr>
              <a:t>구글 스크립트 이용한 내부 적용 방식</a:t>
            </a:r>
            <a:endParaRPr lang="en-US" altLang="ko-KR" dirty="0">
              <a:hlinkClick r:id="rId3"/>
            </a:endParaRPr>
          </a:p>
          <a:p>
            <a:r>
              <a:rPr lang="en-US" altLang="ko-KR" dirty="0">
                <a:hlinkClick r:id="rId3"/>
              </a:rPr>
              <a:t>https://www.44bits.io/ko/post/google-app-script-external-execution-by-ruby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3929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hlinkClick r:id="rId3"/>
              </a:rPr>
              <a:t>이 </a:t>
            </a:r>
            <a:r>
              <a:rPr lang="ko-KR" altLang="en-US" dirty="0" err="1">
                <a:hlinkClick r:id="rId3"/>
              </a:rPr>
              <a:t>애셋</a:t>
            </a:r>
            <a:r>
              <a:rPr lang="ko-KR" altLang="en-US" dirty="0">
                <a:hlinkClick r:id="rId3"/>
              </a:rPr>
              <a:t> 사용함</a:t>
            </a:r>
            <a:endParaRPr lang="en-US" altLang="ko-KR" dirty="0">
              <a:hlinkClick r:id="rId3"/>
            </a:endParaRPr>
          </a:p>
          <a:p>
            <a:r>
              <a:rPr lang="en-US" altLang="ko-KR" dirty="0">
                <a:hlinkClick r:id="rId3"/>
              </a:rPr>
              <a:t>https://assetstore.unity.com/packages/tools/utilities/csv2table-36443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377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기본적인 소스에 대한 </a:t>
            </a:r>
            <a:r>
              <a:rPr lang="ko-KR" altLang="en-US" dirty="0" err="1"/>
              <a:t>설명등도</a:t>
            </a:r>
            <a:r>
              <a:rPr lang="ko-KR" altLang="en-US" dirty="0"/>
              <a:t> 같이 보이면 좋음 </a:t>
            </a:r>
            <a:endParaRPr lang="en-US" altLang="ko-KR" dirty="0"/>
          </a:p>
          <a:p>
            <a:r>
              <a:rPr lang="en-US" altLang="ko-KR" dirty="0"/>
              <a:t>C</a:t>
            </a:r>
            <a:r>
              <a:rPr lang="ko-KR" altLang="en-US" dirty="0"/>
              <a:t>코드 생성부분을 어떻게 사용하는지 대략 적으로 </a:t>
            </a:r>
            <a:r>
              <a:rPr lang="ko-KR" altLang="en-US" dirty="0" err="1"/>
              <a:t>보이도록함</a:t>
            </a:r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639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hlinkClick r:id="rId3"/>
              </a:rPr>
              <a:t>참고용 시트파일</a:t>
            </a:r>
            <a:endParaRPr lang="en-US" altLang="ko-KR" dirty="0">
              <a:hlinkClick r:id="rId3"/>
            </a:endParaRPr>
          </a:p>
          <a:p>
            <a:r>
              <a:rPr lang="en-US" altLang="ko-KR" dirty="0">
                <a:hlinkClick r:id="rId3"/>
              </a:rPr>
              <a:t>https://docs.google.com/spreadsheets/d/17f0dQawb-s_Fd7DHgmVvJoEGDMH_yoSd8EYigrb0zmM/edit#gid=296134756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4830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3004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Generic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Events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namespace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Du3Project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이벤트 사용하기 위한 클래스</a:t>
            </a:r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[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Serializable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LocalizationChangeEvent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UnityEvent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enum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Korean = 0,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China,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Max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Singleton_Mono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이벤트용</a:t>
            </a:r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[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Header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"[</a:t>
            </a:r>
            <a:r>
              <a:rPr lang="ko-KR" altLang="en-US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이벤트용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)]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LocalizationChangeEvent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LocalizationEvent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Header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"[</a:t>
            </a:r>
            <a:r>
              <a:rPr lang="ko-KR" altLang="en-US" sz="12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로딩용데이터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)]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TextAsset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LoalizationCSVFile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protected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Dictionary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Dictionary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&gt;&gt;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Dictionary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Dictionary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&gt;&gt;();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On_KorChangeLocalization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ChangeLocalization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Korean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On_EngChangeLocalization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ChangeLocalization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_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On_ChinaChangeLocalization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ChangeLocalization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China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[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SerializeField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protected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m_CurrentLocalType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Korean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ChangeLocalization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m_CurrentLocalType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m_CurrentLocalType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전체 이벤트들 호출하기</a:t>
            </a:r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LocalizationEvent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Invoke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m_CurrentLocalType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AddLocalization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UnityAction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p_actionfn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LocalizationEvent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AddListener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p_actionfn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RemoveLocalization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UnityAction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p_actionfn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LocalizationEvent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RemoveListener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p_actionfn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RemoveAllLocalization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LocalizationEvent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RemoveAllListeners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InitLoadLocalizationData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LocalizationCSVData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Load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LoalizationCSVFile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List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LocalizationCSVData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Row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rowalldatalist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LocalizationCSVData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GetRowList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count =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rowalldatalist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tempkeystr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Dictionary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tempkeydic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nn-NO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nn-NO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</a:t>
            </a:r>
            <a:r>
              <a:rPr lang="nn-NO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nn-NO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nn-NO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i = 0; </a:t>
            </a:r>
            <a:r>
              <a:rPr lang="nn-NO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nn-NO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&lt; </a:t>
            </a:r>
            <a:r>
              <a:rPr lang="nn-NO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count</a:t>
            </a:r>
            <a:r>
              <a:rPr lang="nn-NO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++</a:t>
            </a:r>
            <a:r>
              <a:rPr lang="nn-NO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nn-NO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sv-SE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sv-SE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tempkeystr</a:t>
            </a:r>
            <a:r>
              <a:rPr lang="sv-SE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sv-SE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rowalldatalist</a:t>
            </a:r>
            <a:r>
              <a:rPr lang="sv-SE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sv-SE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sv-SE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</a:t>
            </a:r>
            <a:r>
              <a:rPr lang="sv-SE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STRING_ID</a:t>
            </a:r>
            <a:r>
              <a:rPr lang="sv-SE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tempkeydic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Dictionary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tempkeydic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Add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Korean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rowalldatalist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</a:t>
            </a:r>
            <a:r>
              <a:rPr lang="en-US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KOREAN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tempkeydic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Add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rowalldatalist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</a:t>
            </a:r>
            <a:r>
              <a:rPr lang="en-US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ENGLISH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tempkeydic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Add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China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rowalldatalist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</a:t>
            </a:r>
            <a:r>
              <a:rPr lang="en-US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SIMPLIFIED_CHINESE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tempkeydic.Add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E_LocalType.Korean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rowalldatalist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].DESCRIPTION);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m_Localization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Add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tempkeystr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tempkeydic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GetCurrentKeyString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p_stringid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(!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m_Localization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ContainsKey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p_stringid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Format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"Error </a:t>
            </a:r>
            <a:r>
              <a:rPr lang="en-US" altLang="ko-KR" sz="12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NoneString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{0}"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p_stringid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p_stringid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][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m_CurrentLocalType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private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Awake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InitLoadLocalizationData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Start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ChangeLocalization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m_CurrentLocalType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6248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hlinkClick r:id="rId3"/>
              </a:rPr>
              <a:t>이곳 이용해서 </a:t>
            </a:r>
            <a:endParaRPr lang="en-US" altLang="ko-KR" dirty="0">
              <a:hlinkClick r:id="rId3"/>
            </a:endParaRPr>
          </a:p>
          <a:p>
            <a:r>
              <a:rPr lang="en-US" altLang="ko-KR" dirty="0">
                <a:hlinkClick r:id="rId3"/>
              </a:rPr>
              <a:t>http://kimsama.github.io/googlehowto/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다운로드 주소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https://github.com/kimsama/Unity-QuickSheet</a:t>
            </a:r>
            <a:endParaRPr lang="en-US" altLang="ko-KR" dirty="0"/>
          </a:p>
          <a:p>
            <a:r>
              <a:rPr lang="en-US" altLang="ko-KR" dirty="0"/>
              <a:t>Zip</a:t>
            </a:r>
            <a:r>
              <a:rPr lang="ko-KR" altLang="en-US" dirty="0"/>
              <a:t>파일 다운 주소</a:t>
            </a:r>
            <a:endParaRPr lang="en-US" altLang="ko-KR" dirty="0"/>
          </a:p>
          <a:p>
            <a:r>
              <a:rPr lang="en-US" altLang="ko-KR" dirty="0">
                <a:hlinkClick r:id="rId5"/>
              </a:rPr>
              <a:t>http://kimsama.github.io/Unity-QuickSheet/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현재 사용하는 파일의 공식 문서</a:t>
            </a:r>
            <a:endParaRPr lang="en-US" altLang="ko-KR" dirty="0"/>
          </a:p>
          <a:p>
            <a:r>
              <a:rPr lang="en-US" altLang="ko-KR" dirty="0">
                <a:hlinkClick r:id="rId6"/>
              </a:rPr>
              <a:t>https://kimsama.gitbooks.io/unity-quicksheet/content/troubleshooting/#Google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// </a:t>
            </a:r>
            <a:r>
              <a:rPr lang="ko-KR" altLang="en-US" dirty="0"/>
              <a:t>구글에서 제공하는 </a:t>
            </a:r>
            <a:r>
              <a:rPr lang="en-US" altLang="ko-KR" dirty="0"/>
              <a:t>dotnet</a:t>
            </a:r>
            <a:r>
              <a:rPr lang="ko-KR" altLang="en-US" dirty="0"/>
              <a:t>이용한 사용방법</a:t>
            </a:r>
            <a:endParaRPr lang="en-US" altLang="ko-KR" dirty="0"/>
          </a:p>
          <a:p>
            <a:r>
              <a:rPr lang="en-US" altLang="ko-KR" dirty="0">
                <a:hlinkClick r:id="rId7"/>
              </a:rPr>
              <a:t>https://developers.google.com/sheets/api/quickstart/dotnet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Dll</a:t>
            </a:r>
            <a:r>
              <a:rPr lang="ko-KR" altLang="en-US" dirty="0"/>
              <a:t>들 다운로드 주소</a:t>
            </a:r>
            <a:endParaRPr lang="en-US" altLang="ko-KR" dirty="0"/>
          </a:p>
          <a:p>
            <a:r>
              <a:rPr lang="en-US" altLang="ko-KR" dirty="0">
                <a:hlinkClick r:id="rId8"/>
              </a:rPr>
              <a:t>https://www.nuget.org/packages?q=Google.gdata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134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linkClick r:id="rId3"/>
              </a:rPr>
              <a:t>https://developers.google.com/identity/protocols/OAuth2?hl=ko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5763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출처</a:t>
            </a:r>
            <a:r>
              <a:rPr lang="en-US" altLang="ko-KR" dirty="0">
                <a:solidFill>
                  <a:srgbClr val="666666"/>
                </a:solidFill>
                <a:latin typeface="Spoqa Han Sans"/>
              </a:rPr>
              <a:t>: </a:t>
            </a:r>
            <a:r>
              <a:rPr lang="en-US" altLang="ko-KR" dirty="0">
                <a:solidFill>
                  <a:srgbClr val="333333"/>
                </a:solidFill>
                <a:latin typeface="Spoqa Han Sans"/>
                <a:hlinkClick r:id="rId3"/>
              </a:rPr>
              <a:t>https://rbals1101.tistory.com/102</a:t>
            </a: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 </a:t>
            </a:r>
            <a:r>
              <a:rPr lang="en-US" altLang="ko-KR" dirty="0">
                <a:solidFill>
                  <a:srgbClr val="666666"/>
                </a:solidFill>
                <a:latin typeface="Spoqa Han Sans"/>
              </a:rPr>
              <a:t>[</a:t>
            </a: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프로그래밍 공부</a:t>
            </a:r>
            <a:r>
              <a:rPr lang="en-US" altLang="ko-KR" dirty="0">
                <a:solidFill>
                  <a:srgbClr val="666666"/>
                </a:solidFill>
                <a:latin typeface="Spoqa Han Sans"/>
              </a:rPr>
              <a:t>!!]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구글연결 하는 법 </a:t>
            </a:r>
            <a:r>
              <a:rPr lang="ko-KR" altLang="en-US" dirty="0" err="1">
                <a:solidFill>
                  <a:srgbClr val="666666"/>
                </a:solidFill>
                <a:latin typeface="Spoqa Han Sans"/>
              </a:rPr>
              <a:t>대략적인방법</a:t>
            </a:r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hlinkClick r:id="rId4"/>
              </a:rPr>
              <a:t>http://kimsama.github.io/googlehowto/</a:t>
            </a:r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solidFill>
                  <a:srgbClr val="666666"/>
                </a:solidFill>
                <a:latin typeface="Spoqa Han Sans"/>
              </a:rPr>
              <a:t>Oauth2- </a:t>
            </a:r>
            <a:r>
              <a:rPr lang="ko-KR" altLang="en-US" dirty="0" err="1">
                <a:solidFill>
                  <a:srgbClr val="666666"/>
                </a:solidFill>
                <a:latin typeface="Spoqa Han Sans"/>
              </a:rPr>
              <a:t>연결하는법</a:t>
            </a:r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hlinkClick r:id="rId5"/>
              </a:rPr>
              <a:t>https://docs.opendatakit.org/oauth2-service/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DAF1BA-E0B3-4D9E-B65E-085E963BC50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62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305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9892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507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2758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784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4050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434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9565" y="270456"/>
            <a:ext cx="11532870" cy="5906507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9449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_오른이미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9565" y="1680210"/>
            <a:ext cx="6551295" cy="449675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내용 개체 틀 3"/>
          <p:cNvSpPr>
            <a:spLocks noGrp="1"/>
          </p:cNvSpPr>
          <p:nvPr>
            <p:ph sz="half" idx="2"/>
          </p:nvPr>
        </p:nvSpPr>
        <p:spPr>
          <a:xfrm>
            <a:off x="6983730" y="1698625"/>
            <a:ext cx="4878704" cy="447833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45496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_상하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29565" y="1519238"/>
            <a:ext cx="11532869" cy="2291078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내용 개체 틀 3"/>
          <p:cNvSpPr>
            <a:spLocks noGrp="1"/>
          </p:cNvSpPr>
          <p:nvPr>
            <p:ph sz="half" idx="2"/>
          </p:nvPr>
        </p:nvSpPr>
        <p:spPr>
          <a:xfrm>
            <a:off x="329565" y="3885883"/>
            <a:ext cx="11532869" cy="2291079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6806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053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979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278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957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29565" y="193675"/>
            <a:ext cx="115328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29565" y="1680210"/>
            <a:ext cx="11532870" cy="4496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04CE1-23A1-4635-986C-008DA379D2DE}" type="datetimeFigureOut">
              <a:rPr lang="ko-KR" altLang="en-US" smtClean="0"/>
              <a:t>2019-09-09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AFF485-EAE9-4691-982B-C53F25CF04E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992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0" r:id="rId4"/>
    <p:sldLayoutId id="2147483661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w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1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0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3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5.w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4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6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7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8.w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notesSlide" Target="../notesSlides/notesSlide9.xml"/><Relationship Id="rId7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8.bin"/><Relationship Id="rId4" Type="http://schemas.openxmlformats.org/officeDocument/2006/relationships/hyperlink" Target="https://console.developers.google.com/apis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2.wmf"/><Relationship Id="rId5" Type="http://schemas.openxmlformats.org/officeDocument/2006/relationships/oleObject" Target="../embeddings/oleObject21.bin"/><Relationship Id="rId4" Type="http://schemas.openxmlformats.org/officeDocument/2006/relationships/image" Target="../media/image21.w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24.wmf"/><Relationship Id="rId5" Type="http://schemas.openxmlformats.org/officeDocument/2006/relationships/oleObject" Target="../embeddings/oleObject23.bin"/><Relationship Id="rId4" Type="http://schemas.openxmlformats.org/officeDocument/2006/relationships/image" Target="../media/image23.w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26.wmf"/><Relationship Id="rId5" Type="http://schemas.openxmlformats.org/officeDocument/2006/relationships/oleObject" Target="../embeddings/oleObject25.bin"/><Relationship Id="rId4" Type="http://schemas.openxmlformats.org/officeDocument/2006/relationships/image" Target="../media/image25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28.wmf"/><Relationship Id="rId5" Type="http://schemas.openxmlformats.org/officeDocument/2006/relationships/oleObject" Target="../embeddings/oleObject27.bin"/><Relationship Id="rId4" Type="http://schemas.openxmlformats.org/officeDocument/2006/relationships/image" Target="../media/image27.w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0.bin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30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oleObject" Target="../embeddings/oleObject29.bin"/><Relationship Id="rId5" Type="http://schemas.openxmlformats.org/officeDocument/2006/relationships/image" Target="../media/image29.wmf"/><Relationship Id="rId4" Type="http://schemas.openxmlformats.org/officeDocument/2006/relationships/oleObject" Target="../embeddings/oleObject28.bin"/><Relationship Id="rId9" Type="http://schemas.openxmlformats.org/officeDocument/2006/relationships/image" Target="../media/image31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32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34.wmf"/><Relationship Id="rId5" Type="http://schemas.openxmlformats.org/officeDocument/2006/relationships/oleObject" Target="../embeddings/oleObject33.bin"/><Relationship Id="rId4" Type="http://schemas.openxmlformats.org/officeDocument/2006/relationships/image" Target="../media/image33.w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36.wmf"/><Relationship Id="rId5" Type="http://schemas.openxmlformats.org/officeDocument/2006/relationships/oleObject" Target="../embeddings/oleObject35.bin"/><Relationship Id="rId4" Type="http://schemas.openxmlformats.org/officeDocument/2006/relationships/image" Target="../media/image35.w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39.w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ko-kr/nuget/consume-packages/managing-the-global-packages-and-cache-folder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wonbun.tistory.com/399" TargetMode="Externa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ssetstore.unity.com/packages/tools/utilities/csv2table-36443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wmf"/><Relationship Id="rId4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5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로컬라이제이션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0042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FD7004-761B-49A1-85AC-2BB4D70AF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03_LocalizationCSV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A3D8BB-8C15-42D3-9A43-C041E7ACE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5611812"/>
            <a:ext cx="11532870" cy="105251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CSV </a:t>
            </a:r>
            <a:r>
              <a:rPr lang="ko-KR" altLang="en-US" dirty="0"/>
              <a:t>파일이용한 </a:t>
            </a:r>
            <a:r>
              <a:rPr lang="ko-KR" altLang="en-US" dirty="0" err="1"/>
              <a:t>로더만들기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샘플</a:t>
            </a:r>
            <a:r>
              <a:rPr lang="en-US" altLang="ko-KR" dirty="0"/>
              <a:t>csv</a:t>
            </a:r>
            <a:r>
              <a:rPr lang="ko-KR" altLang="en-US" dirty="0"/>
              <a:t>파일과 </a:t>
            </a:r>
            <a:r>
              <a:rPr lang="en-US" altLang="ko-KR" dirty="0" err="1"/>
              <a:t>CSVData</a:t>
            </a:r>
            <a:r>
              <a:rPr lang="en-US" altLang="ko-KR" dirty="0"/>
              <a:t> </a:t>
            </a:r>
            <a:r>
              <a:rPr lang="ko-KR" altLang="en-US" dirty="0"/>
              <a:t>스크립트를 연결해서 데이터 파싱 스크립트 자동 완성 하기</a:t>
            </a: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BA0DDD34-AA7F-4DDC-B4D6-990F2DF63B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7330912"/>
              </p:ext>
            </p:extLst>
          </p:nvPr>
        </p:nvGraphicFramePr>
        <p:xfrm>
          <a:off x="329565" y="1568450"/>
          <a:ext cx="9459438" cy="3994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90" name="Image" r:id="rId3" imgW="12177720" imgH="5142600" progId="Photoshop.Image.13">
                  <p:embed/>
                </p:oleObj>
              </mc:Choice>
              <mc:Fallback>
                <p:oleObj name="Image" r:id="rId3" imgW="12177720" imgH="5142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5" y="1568450"/>
                        <a:ext cx="9459438" cy="3994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5555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900C03-0480-40E5-9C02-9C4609D3E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CC5C1D0D-AD98-4DF6-8A37-F29671D5BE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8472282"/>
              </p:ext>
            </p:extLst>
          </p:nvPr>
        </p:nvGraphicFramePr>
        <p:xfrm>
          <a:off x="329565" y="780506"/>
          <a:ext cx="6201740" cy="49916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13" name="Image" r:id="rId3" imgW="10348920" imgH="8330040" progId="Photoshop.Image.13">
                  <p:embed/>
                </p:oleObj>
              </mc:Choice>
              <mc:Fallback>
                <p:oleObj name="Image" r:id="rId3" imgW="10348920" imgH="8330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5" y="780506"/>
                        <a:ext cx="6201740" cy="49916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43E22F-871A-476F-BE92-7FD671D6D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5867400"/>
            <a:ext cx="11532870" cy="796925"/>
          </a:xfrm>
        </p:spPr>
        <p:txBody>
          <a:bodyPr/>
          <a:lstStyle/>
          <a:p>
            <a:r>
              <a:rPr lang="en-US" altLang="ko-KR" dirty="0" err="1"/>
              <a:t>LocalizationManager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 err="1"/>
              <a:t>LocalizationChangeEvent</a:t>
            </a:r>
            <a:r>
              <a:rPr lang="en-US" altLang="ko-KR" dirty="0"/>
              <a:t> </a:t>
            </a:r>
            <a:r>
              <a:rPr lang="ko-KR" altLang="en-US" dirty="0"/>
              <a:t>에 </a:t>
            </a:r>
            <a:r>
              <a:rPr lang="en-US" altLang="ko-KR" dirty="0"/>
              <a:t> </a:t>
            </a:r>
            <a:r>
              <a:rPr lang="en-US" altLang="ko-KR" dirty="0" err="1"/>
              <a:t>UI_Test_Bottom</a:t>
            </a:r>
            <a:r>
              <a:rPr lang="en-US" altLang="ko-KR" dirty="0"/>
              <a:t> &gt; </a:t>
            </a:r>
            <a:r>
              <a:rPr lang="en-US" altLang="ko-KR" dirty="0" err="1"/>
              <a:t>UIChangeUpdate</a:t>
            </a:r>
            <a:r>
              <a:rPr lang="en-US" altLang="ko-KR" dirty="0"/>
              <a:t> </a:t>
            </a:r>
            <a:r>
              <a:rPr lang="ko-KR" altLang="en-US" dirty="0"/>
              <a:t>함수 이벤트 연결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99043BD-A09A-459D-8AF1-4CE2300FC121}"/>
              </a:ext>
            </a:extLst>
          </p:cNvPr>
          <p:cNvSpPr/>
          <p:nvPr/>
        </p:nvSpPr>
        <p:spPr>
          <a:xfrm>
            <a:off x="510540" y="1391127"/>
            <a:ext cx="2065020" cy="1281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C164292-154C-4C7B-B73C-867F47686E10}"/>
              </a:ext>
            </a:extLst>
          </p:cNvPr>
          <p:cNvSpPr/>
          <p:nvPr/>
        </p:nvSpPr>
        <p:spPr>
          <a:xfrm>
            <a:off x="2276475" y="2564249"/>
            <a:ext cx="1036320" cy="1966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54E2E629-23E8-4445-8CD5-A013698E0D88}"/>
              </a:ext>
            </a:extLst>
          </p:cNvPr>
          <p:cNvCxnSpPr>
            <a:cxnSpLocks/>
            <a:stCxn id="8" idx="3"/>
            <a:endCxn id="6" idx="1"/>
          </p:cNvCxnSpPr>
          <p:nvPr/>
        </p:nvCxnSpPr>
        <p:spPr>
          <a:xfrm>
            <a:off x="1691640" y="1939767"/>
            <a:ext cx="584835" cy="7228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1C1EA2-55E6-4D69-A966-0D2B52F7193B}"/>
              </a:ext>
            </a:extLst>
          </p:cNvPr>
          <p:cNvSpPr/>
          <p:nvPr/>
        </p:nvSpPr>
        <p:spPr>
          <a:xfrm>
            <a:off x="655320" y="1841421"/>
            <a:ext cx="1036320" cy="1966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016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68C0FC-AD46-4023-B912-4EF0035C8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3AC1EF-9A97-4F19-BBF7-9B1C2FF96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5523049"/>
            <a:ext cx="11532870" cy="1230176"/>
          </a:xfrm>
        </p:spPr>
        <p:txBody>
          <a:bodyPr/>
          <a:lstStyle/>
          <a:p>
            <a:r>
              <a:rPr lang="ko-KR" altLang="en-US" dirty="0"/>
              <a:t>버턴들마다 </a:t>
            </a:r>
            <a:r>
              <a:rPr lang="en-US" altLang="ko-KR" dirty="0" err="1"/>
              <a:t>LocalizaionManager</a:t>
            </a:r>
            <a:r>
              <a:rPr lang="en-US" altLang="ko-KR" dirty="0"/>
              <a:t> &gt; </a:t>
            </a:r>
            <a:r>
              <a:rPr lang="ko-KR" altLang="en-US" dirty="0"/>
              <a:t>함수들 연결 </a:t>
            </a: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C2E04616-8F30-4421-920E-9285CC25E3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3125727"/>
              </p:ext>
            </p:extLst>
          </p:nvPr>
        </p:nvGraphicFramePr>
        <p:xfrm>
          <a:off x="1639254" y="104775"/>
          <a:ext cx="6558642" cy="53293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36" name="Image" r:id="rId3" imgW="10831680" imgH="8812440" progId="Photoshop.Image.13">
                  <p:embed/>
                </p:oleObj>
              </mc:Choice>
              <mc:Fallback>
                <p:oleObj name="Image" r:id="rId3" imgW="10831680" imgH="8812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39254" y="104775"/>
                        <a:ext cx="6558642" cy="53293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728EEE29-0DD9-45E6-A58C-946C8E0A775E}"/>
              </a:ext>
            </a:extLst>
          </p:cNvPr>
          <p:cNvSpPr/>
          <p:nvPr/>
        </p:nvSpPr>
        <p:spPr>
          <a:xfrm>
            <a:off x="3622675" y="2050834"/>
            <a:ext cx="1036320" cy="1966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70291D44-9C50-477E-AD7A-E7797CE15CA0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3017520" y="772262"/>
            <a:ext cx="605155" cy="137691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2717B19A-225A-4D9C-AC16-FE8AA0269339}"/>
              </a:ext>
            </a:extLst>
          </p:cNvPr>
          <p:cNvSpPr/>
          <p:nvPr/>
        </p:nvSpPr>
        <p:spPr>
          <a:xfrm>
            <a:off x="1871980" y="673916"/>
            <a:ext cx="1145540" cy="1966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520DCCD-E0CD-4EF7-AE89-59238F27506D}"/>
              </a:ext>
            </a:extLst>
          </p:cNvPr>
          <p:cNvSpPr/>
          <p:nvPr/>
        </p:nvSpPr>
        <p:spPr>
          <a:xfrm>
            <a:off x="1981200" y="1449194"/>
            <a:ext cx="1036320" cy="1966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391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09E039-D604-4543-B7E6-C73504CD3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565" y="193675"/>
            <a:ext cx="11532870" cy="973169"/>
          </a:xfrm>
        </p:spPr>
        <p:txBody>
          <a:bodyPr>
            <a:normAutofit fontScale="90000"/>
          </a:bodyPr>
          <a:lstStyle/>
          <a:p>
            <a:r>
              <a:rPr lang="en-US" altLang="ko-KR" dirty="0" err="1"/>
              <a:t>LocalizationManager</a:t>
            </a:r>
            <a:r>
              <a:rPr lang="en-US" altLang="ko-KR" dirty="0"/>
              <a:t>, </a:t>
            </a:r>
            <a:r>
              <a:rPr lang="en-US" altLang="ko-KR" dirty="0" err="1"/>
              <a:t>LocalizationChangeEvent</a:t>
            </a:r>
            <a:r>
              <a:rPr lang="en-US" altLang="ko-KR" dirty="0"/>
              <a:t>, </a:t>
            </a:r>
            <a:r>
              <a:rPr lang="en-US" altLang="ko-KR" dirty="0" err="1"/>
              <a:t>E_LocalType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1E89E0-5F7D-4E42-84F9-2AD518BDB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97D81CB-4C57-4937-9648-1B4DC7EF61EB}"/>
              </a:ext>
            </a:extLst>
          </p:cNvPr>
          <p:cNvSpPr/>
          <p:nvPr/>
        </p:nvSpPr>
        <p:spPr>
          <a:xfrm>
            <a:off x="329565" y="1242683"/>
            <a:ext cx="6096000" cy="54476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Generic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Events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namespace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Du3Project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이벤트 사용하기 위한 클래스</a:t>
            </a:r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[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A000A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Serializable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LocalizationChangeEvent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UnityEvent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enum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Korean = 0,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China,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Max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Singleton_Mono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이벤트용</a:t>
            </a:r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[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Header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"[</a:t>
            </a:r>
            <a:r>
              <a:rPr lang="ko-KR" altLang="en-US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이벤트용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)]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LocalizationChangeEvent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LocalizationEvent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1 ...</a:t>
            </a:r>
          </a:p>
        </p:txBody>
      </p:sp>
    </p:spTree>
    <p:extLst>
      <p:ext uri="{BB962C8B-B14F-4D97-AF65-F5344CB8AC3E}">
        <p14:creationId xmlns:p14="http://schemas.microsoft.com/office/powerpoint/2010/main" val="1667438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09A9E8-B302-40E7-AB70-274597BCF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F21B87-5CEA-423C-8297-462D7EC82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FB4FDC5-248F-482C-878C-C549A636785A}"/>
              </a:ext>
            </a:extLst>
          </p:cNvPr>
          <p:cNvSpPr/>
          <p:nvPr/>
        </p:nvSpPr>
        <p:spPr>
          <a:xfrm>
            <a:off x="329565" y="193675"/>
            <a:ext cx="8643747" cy="6924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Generic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namespace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Du3Project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UI_Test_Bottom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MonoBehaviour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TempVal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10;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TempVal2 = 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가나다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LinkLocalText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LinkChangeText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fr-FR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fr-FR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fr-FR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fr-FR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fr-FR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UIChangeUpdate(</a:t>
            </a:r>
            <a:r>
              <a:rPr lang="fr-FR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fr-FR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p_type)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CONTEXT_ErrorMsg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tempstr2 =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p_type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ToString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LinkLocalText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tempstr2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CONTEXT_Test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{0}_{1}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tempstr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GetI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GetCurrentKeyString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2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CONTEXT_Test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{0}_{1}"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LinkChangeText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Format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tempstr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TempVal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TempVal2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private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OnDestroy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LocalizationManager.GetI.RemoveLocalization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UIChangeUpdate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private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Awake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LocalizationManager.GetI.AddLocalization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 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UIChangeUpdate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);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324220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105D16-0E5A-4716-B5B6-2B23A6F4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E28B7A-196F-4F14-96DB-2B2EFCA28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5D3FD3A-A27C-4107-BCA6-D3356E7DCFF9}"/>
              </a:ext>
            </a:extLst>
          </p:cNvPr>
          <p:cNvSpPr/>
          <p:nvPr/>
        </p:nvSpPr>
        <p:spPr>
          <a:xfrm>
            <a:off x="329564" y="193675"/>
            <a:ext cx="8290179" cy="71096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Generic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namespace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Du3Project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UI_Test_Upper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MonoBehaviour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LinkTest01 =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LinkNoneKey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null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fr-FR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fr-FR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fr-FR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fr-FR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fr-FR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UIChangeUpdate(</a:t>
            </a:r>
            <a:r>
              <a:rPr lang="fr-FR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E_LocalType</a:t>
            </a:r>
            <a:r>
              <a:rPr lang="fr-FR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p_type)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CONTEXT_Test01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tempstr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GetI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GetCurrentKeyString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"CONTEXT_Test01"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LinkTest01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tempstr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tempstr2 =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GetI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GetCurrentKeyString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"CONTEXT_Test01_None"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LinkNoneKey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text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tempstr2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private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OnDestroy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코드 등록 방식</a:t>
            </a:r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GetI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RemoveLocalization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UIChangeUpdate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private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Awake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코드 등록 방식</a:t>
            </a:r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LocalizationManager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GetI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AddLocalization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UIChangeUpdate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Start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417447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E438A5-209A-4BDF-AE22-350119D14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04_GoogleSheet </a:t>
            </a:r>
            <a:r>
              <a:rPr lang="en-US" altLang="ko-KR" dirty="0" err="1"/>
              <a:t>LoadData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ADE683-EAF9-446C-8A6F-769761DB2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해당 사이트를 통해서 다운받거나 배포된 압축 파일을 이용해서 </a:t>
            </a:r>
            <a:r>
              <a:rPr lang="ko-KR" altLang="en-US" dirty="0" err="1"/>
              <a:t>구글시트로딩에필요한</a:t>
            </a:r>
            <a:r>
              <a:rPr lang="ko-KR" altLang="en-US" dirty="0"/>
              <a:t> 파일등을 등록 하도록 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5788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58BAA-FB3C-4E9C-8FCD-E86A685F3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9B7CDB-A49F-4C85-8AF2-54882CFFE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5571743"/>
            <a:ext cx="11532870" cy="1092581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/>
              <a:t>상단처럼 시트에서 사용할 파일이름설정 </a:t>
            </a:r>
            <a:r>
              <a:rPr lang="en-US" altLang="ko-KR" dirty="0"/>
              <a:t> </a:t>
            </a:r>
            <a:r>
              <a:rPr lang="ko-KR" altLang="en-US" dirty="0"/>
              <a:t>하단 </a:t>
            </a:r>
            <a:r>
              <a:rPr lang="en-US" altLang="ko-KR" dirty="0"/>
              <a:t>worksheet </a:t>
            </a:r>
            <a:r>
              <a:rPr lang="ko-KR" altLang="en-US" dirty="0"/>
              <a:t>이름 </a:t>
            </a:r>
            <a:r>
              <a:rPr lang="en-US" altLang="ko-KR" dirty="0"/>
              <a:t>item </a:t>
            </a:r>
            <a:r>
              <a:rPr lang="ko-KR" altLang="en-US" dirty="0"/>
              <a:t>형태로 적용하고</a:t>
            </a:r>
            <a:endParaRPr lang="en-US" altLang="ko-KR" dirty="0"/>
          </a:p>
          <a:p>
            <a:r>
              <a:rPr lang="ko-KR" altLang="en-US" dirty="0"/>
              <a:t>상단 </a:t>
            </a:r>
            <a:r>
              <a:rPr lang="en-US" altLang="ko-KR" dirty="0"/>
              <a:t>1row</a:t>
            </a:r>
            <a:r>
              <a:rPr lang="ko-KR" altLang="en-US" dirty="0"/>
              <a:t>쪽은 </a:t>
            </a:r>
            <a:r>
              <a:rPr lang="ko-KR" altLang="en-US" dirty="0" err="1"/>
              <a:t>키값으로</a:t>
            </a:r>
            <a:r>
              <a:rPr lang="ko-KR" altLang="en-US" dirty="0"/>
              <a:t> 사용하기때문에 고유 </a:t>
            </a:r>
            <a:r>
              <a:rPr lang="ko-KR" altLang="en-US" dirty="0" err="1"/>
              <a:t>이름등을</a:t>
            </a:r>
            <a:r>
              <a:rPr lang="ko-KR" altLang="en-US" dirty="0"/>
              <a:t> 적용하도록 하기</a:t>
            </a:r>
            <a:endParaRPr lang="en-US" altLang="ko-KR" dirty="0"/>
          </a:p>
          <a:p>
            <a:r>
              <a:rPr lang="ko-KR" altLang="en-US" dirty="0">
                <a:solidFill>
                  <a:srgbClr val="FF0000"/>
                </a:solidFill>
              </a:rPr>
              <a:t>주의 구글 시트에서 상단 </a:t>
            </a:r>
            <a:r>
              <a:rPr lang="en-US" altLang="ko-KR" dirty="0">
                <a:solidFill>
                  <a:srgbClr val="FF0000"/>
                </a:solidFill>
              </a:rPr>
              <a:t>key</a:t>
            </a:r>
            <a:r>
              <a:rPr lang="ko-KR" altLang="en-US" dirty="0">
                <a:solidFill>
                  <a:srgbClr val="FF0000"/>
                </a:solidFill>
              </a:rPr>
              <a:t>값들 적용시 </a:t>
            </a:r>
            <a:r>
              <a:rPr lang="en-US" altLang="ko-KR" dirty="0">
                <a:solidFill>
                  <a:srgbClr val="FF0000"/>
                </a:solidFill>
              </a:rPr>
              <a:t>value</a:t>
            </a:r>
            <a:r>
              <a:rPr lang="ko-KR" altLang="en-US" dirty="0">
                <a:solidFill>
                  <a:srgbClr val="FF0000"/>
                </a:solidFill>
              </a:rPr>
              <a:t>는 사용하지 않도록 하기 값을 읽어 들이지않고 </a:t>
            </a:r>
            <a:r>
              <a:rPr lang="en-US" altLang="ko-KR" dirty="0" err="1">
                <a:solidFill>
                  <a:srgbClr val="FF0000"/>
                </a:solidFill>
              </a:rPr>
              <a:t>c#</a:t>
            </a:r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ko-KR" altLang="en-US" dirty="0">
                <a:solidFill>
                  <a:srgbClr val="FF0000"/>
                </a:solidFill>
              </a:rPr>
              <a:t>의</a:t>
            </a:r>
            <a:r>
              <a:rPr lang="en-US" altLang="ko-KR" dirty="0">
                <a:solidFill>
                  <a:srgbClr val="FF0000"/>
                </a:solidFill>
              </a:rPr>
              <a:t> value</a:t>
            </a:r>
            <a:r>
              <a:rPr lang="ko-KR" altLang="en-US" dirty="0">
                <a:solidFill>
                  <a:srgbClr val="FF0000"/>
                </a:solidFill>
              </a:rPr>
              <a:t>란 키워드를 사용하는 </a:t>
            </a:r>
            <a:r>
              <a:rPr lang="ko-KR" altLang="en-US" dirty="0" err="1">
                <a:solidFill>
                  <a:srgbClr val="FF0000"/>
                </a:solidFill>
              </a:rPr>
              <a:t>현상이발생함</a:t>
            </a:r>
            <a:endParaRPr lang="ko-KR" altLang="en-US" dirty="0">
              <a:solidFill>
                <a:srgbClr val="FF0000"/>
              </a:solidFill>
            </a:endParaRPr>
          </a:p>
          <a:p>
            <a:endParaRPr lang="ko-KR" altLang="en-US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7FEFF853-F3A5-4C9F-84EA-1676B93D04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1831450"/>
              </p:ext>
            </p:extLst>
          </p:nvPr>
        </p:nvGraphicFramePr>
        <p:xfrm>
          <a:off x="426212" y="193674"/>
          <a:ext cx="5218684" cy="5003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03" name="Image" r:id="rId3" imgW="4901400" imgH="4698360" progId="Photoshop.Image.13">
                  <p:embed/>
                </p:oleObj>
              </mc:Choice>
              <mc:Fallback>
                <p:oleObj name="Image" r:id="rId3" imgW="4901400" imgH="46983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6212" y="193674"/>
                        <a:ext cx="5218684" cy="5003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3B9AABB7-320C-4260-B914-F51DB9D2185C}"/>
              </a:ext>
            </a:extLst>
          </p:cNvPr>
          <p:cNvSpPr/>
          <p:nvPr/>
        </p:nvSpPr>
        <p:spPr>
          <a:xfrm>
            <a:off x="1146049" y="193673"/>
            <a:ext cx="1926335" cy="5378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627C1E7-E6E1-473A-A615-70A0A73D2FF6}"/>
              </a:ext>
            </a:extLst>
          </p:cNvPr>
          <p:cNvSpPr/>
          <p:nvPr/>
        </p:nvSpPr>
        <p:spPr>
          <a:xfrm>
            <a:off x="1847089" y="4659812"/>
            <a:ext cx="1395983" cy="5378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FD3C4B9-5115-407B-AD62-306A2BC86B0A}"/>
              </a:ext>
            </a:extLst>
          </p:cNvPr>
          <p:cNvSpPr/>
          <p:nvPr/>
        </p:nvSpPr>
        <p:spPr>
          <a:xfrm>
            <a:off x="975361" y="2157819"/>
            <a:ext cx="4242815" cy="426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074BE35-6B46-4659-95B8-19AFF5D1A87C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2109217" y="731520"/>
            <a:ext cx="435864" cy="39282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5E4D0C64-8E0A-45A2-B17E-3872ACE556D7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flipV="1">
            <a:off x="2545081" y="2584704"/>
            <a:ext cx="551688" cy="20751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290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8A6D5-3E00-4F09-AC2B-86970A9D4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642FCA-C2C1-4F19-95D2-AD7DD3286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5197156"/>
            <a:ext cx="11532870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구글 시트에서 사용할 </a:t>
            </a:r>
            <a:r>
              <a:rPr lang="en-US" altLang="ko-KR" dirty="0"/>
              <a:t>API</a:t>
            </a:r>
            <a:r>
              <a:rPr lang="ko-KR" altLang="en-US" dirty="0"/>
              <a:t>를 활성화 </a:t>
            </a:r>
            <a:r>
              <a:rPr lang="ko-KR" altLang="en-US" dirty="0" err="1"/>
              <a:t>하여야지됨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각사용하기위한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들은 요금제가 있지만 </a:t>
            </a:r>
            <a:r>
              <a:rPr lang="ko-KR" altLang="en-US" dirty="0" err="1"/>
              <a:t>시트쪽에</a:t>
            </a:r>
            <a:r>
              <a:rPr lang="ko-KR" altLang="en-US" dirty="0"/>
              <a:t> 관련된 테스트 </a:t>
            </a:r>
            <a:r>
              <a:rPr lang="en-US" altLang="ko-KR" dirty="0"/>
              <a:t>API</a:t>
            </a:r>
            <a:r>
              <a:rPr lang="ko-KR" altLang="en-US" dirty="0"/>
              <a:t>는 많이 </a:t>
            </a:r>
            <a:r>
              <a:rPr lang="ko-KR" altLang="en-US" dirty="0" err="1"/>
              <a:t>사용할수</a:t>
            </a:r>
            <a:r>
              <a:rPr lang="ko-KR" altLang="en-US" dirty="0"/>
              <a:t>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3FCB90E9-9BD5-4CDF-AA17-18A2976591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7327186"/>
              </p:ext>
            </p:extLst>
          </p:nvPr>
        </p:nvGraphicFramePr>
        <p:xfrm>
          <a:off x="329565" y="245492"/>
          <a:ext cx="9850755" cy="167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49" name="Image" r:id="rId4" imgW="14920560" imgH="2539440" progId="Photoshop.Image.13">
                  <p:embed/>
                </p:oleObj>
              </mc:Choice>
              <mc:Fallback>
                <p:oleObj name="Image" r:id="rId4" imgW="14920560" imgH="25394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9565" y="245492"/>
                        <a:ext cx="9850755" cy="16737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95B0D6F5-8E54-4A79-A7BA-664EFFFED6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5357510"/>
              </p:ext>
            </p:extLst>
          </p:nvPr>
        </p:nvGraphicFramePr>
        <p:xfrm>
          <a:off x="329565" y="2027637"/>
          <a:ext cx="8034147" cy="29111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50" name="Image" r:id="rId6" imgW="12469680" imgH="4520520" progId="Photoshop.Image.13">
                  <p:embed/>
                </p:oleObj>
              </mc:Choice>
              <mc:Fallback>
                <p:oleObj name="Image" r:id="rId6" imgW="12469680" imgH="4520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29565" y="2027637"/>
                        <a:ext cx="8034147" cy="29111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4486A4F9-556C-4CC2-B4C6-6DBA837E5CE3}"/>
              </a:ext>
            </a:extLst>
          </p:cNvPr>
          <p:cNvSpPr/>
          <p:nvPr/>
        </p:nvSpPr>
        <p:spPr>
          <a:xfrm>
            <a:off x="6181345" y="3121152"/>
            <a:ext cx="2182368" cy="18176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678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212D9-253B-46C8-9110-AF7F40065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51063C-9570-43A9-8C0D-8314928B0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E3BEF283-7470-4FD1-8A7D-1D8B40A6CC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818909"/>
              </p:ext>
            </p:extLst>
          </p:nvPr>
        </p:nvGraphicFramePr>
        <p:xfrm>
          <a:off x="329565" y="193675"/>
          <a:ext cx="6636673" cy="31649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1" name="Image" r:id="rId3" imgW="9853920" imgH="4698360" progId="Photoshop.Image.13">
                  <p:embed/>
                </p:oleObj>
              </mc:Choice>
              <mc:Fallback>
                <p:oleObj name="Image" r:id="rId3" imgW="9853920" imgH="4698360" progId="Photoshop.Image.13">
                  <p:embed/>
                  <p:pic>
                    <p:nvPicPr>
                      <p:cNvPr id="7" name="개체 6">
                        <a:extLst>
                          <a:ext uri="{FF2B5EF4-FFF2-40B4-BE49-F238E27FC236}">
                            <a16:creationId xmlns:a16="http://schemas.microsoft.com/office/drawing/2014/main" id="{6EBD2E47-19D3-4B50-8BFD-2185F794D5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5" y="193675"/>
                        <a:ext cx="6636673" cy="31649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9531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5426EEBE-3116-43DB-8E0B-BCD235D300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170838"/>
              </p:ext>
            </p:extLst>
          </p:nvPr>
        </p:nvGraphicFramePr>
        <p:xfrm>
          <a:off x="398463" y="1949451"/>
          <a:ext cx="6220018" cy="3384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36" name="Image" r:id="rId3" imgW="10196640" imgH="5549040" progId="Photoshop.Image.13">
                  <p:embed/>
                </p:oleObj>
              </mc:Choice>
              <mc:Fallback>
                <p:oleObj name="Image" r:id="rId3" imgW="10196640" imgH="55490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8463" y="1949451"/>
                        <a:ext cx="6220018" cy="3384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제목 1">
            <a:extLst>
              <a:ext uri="{FF2B5EF4-FFF2-40B4-BE49-F238E27FC236}">
                <a16:creationId xmlns:a16="http://schemas.microsoft.com/office/drawing/2014/main" id="{D018E824-4C7A-4759-90CD-8DB45B0FA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01_LoadCSV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287692-3B9A-480B-BDB0-FDDB44A89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CSV </a:t>
            </a:r>
            <a:r>
              <a:rPr lang="ko-KR" altLang="en-US" dirty="0" err="1"/>
              <a:t>로더를</a:t>
            </a:r>
            <a:r>
              <a:rPr lang="ko-KR" altLang="en-US" dirty="0"/>
              <a:t> 직접 만들어서 사용하기</a:t>
            </a: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13243148-5B0B-42CC-BC61-0CDD251F69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5996346"/>
              </p:ext>
            </p:extLst>
          </p:nvPr>
        </p:nvGraphicFramePr>
        <p:xfrm>
          <a:off x="2301240" y="4958213"/>
          <a:ext cx="6395085" cy="18451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37" name="Image" r:id="rId5" imgW="6603120" imgH="1904760" progId="Photoshop.Image.13">
                  <p:embed/>
                </p:oleObj>
              </mc:Choice>
              <mc:Fallback>
                <p:oleObj name="Image" r:id="rId5" imgW="6603120" imgH="19047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01240" y="4958213"/>
                        <a:ext cx="6395085" cy="18451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39217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A77723-CF61-46B7-9157-AEF1C66F7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808AB0-ECF0-475D-8EBD-5C3509386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E310EA1-DF60-4150-917B-B85B257E6BA0}"/>
              </a:ext>
            </a:extLst>
          </p:cNvPr>
          <p:cNvGrpSpPr/>
          <p:nvPr/>
        </p:nvGrpSpPr>
        <p:grpSpPr>
          <a:xfrm>
            <a:off x="329563" y="310060"/>
            <a:ext cx="8306714" cy="2927477"/>
            <a:chOff x="329563" y="340097"/>
            <a:chExt cx="10450512" cy="3683000"/>
          </a:xfrm>
        </p:grpSpPr>
        <p:graphicFrame>
          <p:nvGraphicFramePr>
            <p:cNvPr id="4" name="개체 3">
              <a:extLst>
                <a:ext uri="{FF2B5EF4-FFF2-40B4-BE49-F238E27FC236}">
                  <a16:creationId xmlns:a16="http://schemas.microsoft.com/office/drawing/2014/main" id="{E945F330-679B-47D7-BD31-D6CFD1EDD10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07691324"/>
                </p:ext>
              </p:extLst>
            </p:nvPr>
          </p:nvGraphicFramePr>
          <p:xfrm>
            <a:off x="329563" y="340097"/>
            <a:ext cx="10450512" cy="3683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8975" name="Image" r:id="rId3" imgW="10450440" imgH="3682440" progId="Photoshop.Image.13">
                    <p:embed/>
                  </p:oleObj>
                </mc:Choice>
                <mc:Fallback>
                  <p:oleObj name="Image" r:id="rId3" imgW="10450440" imgH="3682440" progId="Photoshop.Image.1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329563" y="340097"/>
                          <a:ext cx="10450512" cy="3683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0ACB276-1C2D-41B8-B859-ED2F5F62A3DF}"/>
                </a:ext>
              </a:extLst>
            </p:cNvPr>
            <p:cNvSpPr/>
            <p:nvPr/>
          </p:nvSpPr>
          <p:spPr>
            <a:xfrm>
              <a:off x="329564" y="1519238"/>
              <a:ext cx="3242691" cy="54121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614D5D37-F204-428C-A85B-3F369A66B752}"/>
                </a:ext>
              </a:extLst>
            </p:cNvPr>
            <p:cNvSpPr/>
            <p:nvPr/>
          </p:nvSpPr>
          <p:spPr>
            <a:xfrm>
              <a:off x="4693131" y="2599710"/>
              <a:ext cx="2109215" cy="36747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966D38CF-AF57-4B71-9422-DBEB05DB7F4F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3572256" y="1789843"/>
              <a:ext cx="1120875" cy="993605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" name="개체 8">
            <a:extLst>
              <a:ext uri="{FF2B5EF4-FFF2-40B4-BE49-F238E27FC236}">
                <a16:creationId xmlns:a16="http://schemas.microsoft.com/office/drawing/2014/main" id="{B2F7A182-1143-469C-91F0-A1E5F31911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5614278"/>
              </p:ext>
            </p:extLst>
          </p:nvPr>
        </p:nvGraphicFramePr>
        <p:xfrm>
          <a:off x="329563" y="3398510"/>
          <a:ext cx="7058789" cy="31927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76" name="Image" r:id="rId5" imgW="10501560" imgH="4749120" progId="Photoshop.Image.13">
                  <p:embed/>
                </p:oleObj>
              </mc:Choice>
              <mc:Fallback>
                <p:oleObj name="Image" r:id="rId5" imgW="10501560" imgH="4749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9563" y="3398510"/>
                        <a:ext cx="7058789" cy="31927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85803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963CE3-6DAD-4168-99EC-A76A8D018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FD8D4C-D59C-4F57-A758-CA6951275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AB476207-5388-4C99-9D3B-1CEA382929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9060493"/>
              </p:ext>
            </p:extLst>
          </p:nvPr>
        </p:nvGraphicFramePr>
        <p:xfrm>
          <a:off x="654177" y="445897"/>
          <a:ext cx="4552003" cy="4731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66" name="Image" r:id="rId3" imgW="7339680" imgH="7631640" progId="Photoshop.Image.13">
                  <p:embed/>
                </p:oleObj>
              </mc:Choice>
              <mc:Fallback>
                <p:oleObj name="Image" r:id="rId3" imgW="7339680" imgH="7631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4177" y="445897"/>
                        <a:ext cx="4552003" cy="4731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15343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78D1EE-A093-470C-A778-6213C29CC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736B78-66A7-47EF-B14E-A83BE6C970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3D372C6E-1383-4DBE-B93D-542054C203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4110282"/>
              </p:ext>
            </p:extLst>
          </p:nvPr>
        </p:nvGraphicFramePr>
        <p:xfrm>
          <a:off x="656082" y="310134"/>
          <a:ext cx="6513513" cy="4456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9" name="Image" r:id="rId3" imgW="6514200" imgH="4456800" progId="Photoshop.Image.13">
                  <p:embed/>
                </p:oleObj>
              </mc:Choice>
              <mc:Fallback>
                <p:oleObj name="Image" r:id="rId3" imgW="6514200" imgH="44568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6082" y="310134"/>
                        <a:ext cx="6513513" cy="4456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5350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B05B3A-4C5F-4903-B01F-227057CFC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7170C3-5630-44EC-95A6-D31FD1973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3499644"/>
            <a:ext cx="11532870" cy="3023076"/>
          </a:xfrm>
        </p:spPr>
        <p:txBody>
          <a:bodyPr/>
          <a:lstStyle/>
          <a:p>
            <a:endParaRPr lang="ko-KR" altLang="en-US" dirty="0"/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55CEE7F8-C980-411F-A9A7-ACD47F734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7782222"/>
              </p:ext>
            </p:extLst>
          </p:nvPr>
        </p:nvGraphicFramePr>
        <p:xfrm>
          <a:off x="140494" y="100013"/>
          <a:ext cx="10218514" cy="3094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2" name="Image" r:id="rId3" imgW="11910960" imgH="3606120" progId="Photoshop.Image.13">
                  <p:embed/>
                </p:oleObj>
              </mc:Choice>
              <mc:Fallback>
                <p:oleObj name="Image" r:id="rId3" imgW="11910960" imgH="3606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0494" y="100013"/>
                        <a:ext cx="10218514" cy="30942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CB7EA8F2-8E9E-4CF8-8175-DD674017866D}"/>
              </a:ext>
            </a:extLst>
          </p:cNvPr>
          <p:cNvSpPr/>
          <p:nvPr/>
        </p:nvSpPr>
        <p:spPr>
          <a:xfrm>
            <a:off x="5157216" y="1209484"/>
            <a:ext cx="5201791" cy="4707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CC62D74-04AD-4835-8DC9-555A859B9021}"/>
              </a:ext>
            </a:extLst>
          </p:cNvPr>
          <p:cNvSpPr/>
          <p:nvPr/>
        </p:nvSpPr>
        <p:spPr>
          <a:xfrm>
            <a:off x="140495" y="2407920"/>
            <a:ext cx="2858738" cy="78028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562BA6F-B1A1-457D-AE94-36E53171247C}"/>
              </a:ext>
            </a:extLst>
          </p:cNvPr>
          <p:cNvSpPr/>
          <p:nvPr/>
        </p:nvSpPr>
        <p:spPr>
          <a:xfrm>
            <a:off x="5169408" y="681037"/>
            <a:ext cx="2109216" cy="3674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D9A108B-746D-4F84-90E7-F543C675AA55}"/>
              </a:ext>
            </a:extLst>
          </p:cNvPr>
          <p:cNvCxnSpPr>
            <a:endCxn id="8" idx="1"/>
          </p:cNvCxnSpPr>
          <p:nvPr/>
        </p:nvCxnSpPr>
        <p:spPr>
          <a:xfrm flipV="1">
            <a:off x="2999233" y="864775"/>
            <a:ext cx="2170175" cy="19637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B2A3401-B165-47E3-BA44-B195ED2F3811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6224016" y="1048512"/>
            <a:ext cx="1534096" cy="1609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52414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799AE8-84CB-47F5-B473-80CE1EC1D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377073-BD03-4A0E-8DCA-0CE6DAF9A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solidFill>
                  <a:srgbClr val="666666"/>
                </a:solidFill>
                <a:latin typeface="Spoqa Han Sans"/>
              </a:rPr>
              <a:t>API </a:t>
            </a: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접근 가능한 키 생성하기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333333"/>
                </a:solidFill>
                <a:latin typeface="Spoqa Han Sans"/>
                <a:hlinkClick r:id="rId4"/>
              </a:rPr>
              <a:t>https://console.developers.google.com/apis/</a:t>
            </a: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 로 들어가서 로그인을 한다</a:t>
            </a:r>
            <a:r>
              <a:rPr lang="en-US" altLang="ko-KR" dirty="0">
                <a:solidFill>
                  <a:srgbClr val="666666"/>
                </a:solidFill>
                <a:latin typeface="Spoqa Han Sans"/>
              </a:rPr>
              <a:t>.</a:t>
            </a:r>
          </a:p>
          <a:p>
            <a:pPr marL="0" indent="0">
              <a:buNone/>
            </a:pP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사용자 인증 정보 </a:t>
            </a:r>
            <a:r>
              <a:rPr lang="en-US" altLang="ko-KR" dirty="0">
                <a:solidFill>
                  <a:srgbClr val="666666"/>
                </a:solidFill>
                <a:latin typeface="Spoqa Han Sans"/>
              </a:rPr>
              <a:t>&gt; </a:t>
            </a: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사용자 인증 정보 만들기 클릭한다</a:t>
            </a:r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처음 </a:t>
            </a:r>
            <a:r>
              <a:rPr lang="ko-KR" altLang="en-US" dirty="0" err="1">
                <a:solidFill>
                  <a:srgbClr val="666666"/>
                </a:solidFill>
                <a:latin typeface="Spoqa Han Sans"/>
              </a:rPr>
              <a:t>만들시</a:t>
            </a: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 프로젝트를 </a:t>
            </a:r>
            <a:r>
              <a:rPr lang="ko-KR" altLang="en-US" dirty="0" err="1">
                <a:solidFill>
                  <a:srgbClr val="666666"/>
                </a:solidFill>
                <a:latin typeface="Spoqa Han Sans"/>
              </a:rPr>
              <a:t>만들어야지</a:t>
            </a: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 </a:t>
            </a:r>
            <a:r>
              <a:rPr lang="ko-KR" altLang="en-US" dirty="0" err="1">
                <a:solidFill>
                  <a:srgbClr val="666666"/>
                </a:solidFill>
                <a:latin typeface="Spoqa Han Sans"/>
              </a:rPr>
              <a:t>될수</a:t>
            </a:r>
            <a:r>
              <a:rPr lang="ko-KR" altLang="en-US" dirty="0">
                <a:solidFill>
                  <a:srgbClr val="666666"/>
                </a:solidFill>
                <a:latin typeface="Spoqa Han Sans"/>
              </a:rPr>
              <a:t> 있음</a:t>
            </a:r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endParaRPr lang="en-US" altLang="ko-KR" dirty="0">
              <a:solidFill>
                <a:srgbClr val="666666"/>
              </a:solidFill>
              <a:latin typeface="Spoqa Han Sans"/>
            </a:endParaRPr>
          </a:p>
          <a:p>
            <a:endParaRPr lang="ko-KR" altLang="en-US" dirty="0"/>
          </a:p>
        </p:txBody>
      </p:sp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6097A9BF-90D2-4E8D-A7AC-044E84D414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4279068"/>
              </p:ext>
            </p:extLst>
          </p:nvPr>
        </p:nvGraphicFramePr>
        <p:xfrm>
          <a:off x="329565" y="3463925"/>
          <a:ext cx="5766435" cy="2878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59" name="Image" r:id="rId5" imgW="6412680" imgH="3199680" progId="Photoshop.Image.13">
                  <p:embed/>
                </p:oleObj>
              </mc:Choice>
              <mc:Fallback>
                <p:oleObj name="Image" r:id="rId5" imgW="6412680" imgH="3199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9565" y="3463925"/>
                        <a:ext cx="5766435" cy="28782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개체 5">
            <a:extLst>
              <a:ext uri="{FF2B5EF4-FFF2-40B4-BE49-F238E27FC236}">
                <a16:creationId xmlns:a16="http://schemas.microsoft.com/office/drawing/2014/main" id="{4BE94DED-137A-478A-A450-FBCBF772F0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3845004"/>
              </p:ext>
            </p:extLst>
          </p:nvPr>
        </p:nvGraphicFramePr>
        <p:xfrm>
          <a:off x="6754558" y="2563469"/>
          <a:ext cx="5107877" cy="42541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60" name="Image" r:id="rId7" imgW="6145920" imgH="5117400" progId="Photoshop.Image.13">
                  <p:embed/>
                </p:oleObj>
              </mc:Choice>
              <mc:Fallback>
                <p:oleObj name="Image" r:id="rId7" imgW="6145920" imgH="51174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54558" y="2563469"/>
                        <a:ext cx="5107877" cy="42541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26D47C3D-0877-4235-A312-EB95A416E3D3}"/>
              </a:ext>
            </a:extLst>
          </p:cNvPr>
          <p:cNvSpPr/>
          <p:nvPr/>
        </p:nvSpPr>
        <p:spPr>
          <a:xfrm>
            <a:off x="6911339" y="5113734"/>
            <a:ext cx="5107877" cy="6043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265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4B8CED-7E44-4657-A198-C975DAEA0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04E86B-6074-4516-9449-320AD7E6C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4851400"/>
            <a:ext cx="11532870" cy="1812925"/>
          </a:xfrm>
        </p:spPr>
        <p:txBody>
          <a:bodyPr/>
          <a:lstStyle/>
          <a:p>
            <a:r>
              <a:rPr lang="ko-KR" altLang="en-US" dirty="0"/>
              <a:t>처음 생성시 클라이언트 동의 화면을 </a:t>
            </a:r>
            <a:r>
              <a:rPr lang="ko-KR" altLang="en-US" dirty="0" err="1"/>
              <a:t>만들어야지</a:t>
            </a:r>
            <a:r>
              <a:rPr lang="ko-KR" altLang="en-US" dirty="0"/>
              <a:t> 됨 </a:t>
            </a:r>
            <a:endParaRPr lang="en-US" altLang="ko-KR" dirty="0"/>
          </a:p>
          <a:p>
            <a:r>
              <a:rPr lang="ko-KR" altLang="en-US" dirty="0"/>
              <a:t>동의 화면에 필요한 </a:t>
            </a:r>
            <a:r>
              <a:rPr lang="ko-KR" altLang="en-US" dirty="0" err="1"/>
              <a:t>정보등을</a:t>
            </a:r>
            <a:r>
              <a:rPr lang="ko-KR" altLang="en-US" dirty="0"/>
              <a:t> 입력하여 구성 하도록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사용되는 부여한도에 의해서 </a:t>
            </a:r>
            <a:r>
              <a:rPr lang="ko-KR" altLang="en-US" dirty="0" err="1"/>
              <a:t>토큰키값이</a:t>
            </a:r>
            <a:r>
              <a:rPr lang="ko-KR" altLang="en-US" dirty="0"/>
              <a:t> </a:t>
            </a:r>
            <a:r>
              <a:rPr lang="ko-KR" altLang="en-US" dirty="0" err="1"/>
              <a:t>바뀔수</a:t>
            </a:r>
            <a:r>
              <a:rPr lang="ko-KR" altLang="en-US" dirty="0"/>
              <a:t> 있다</a:t>
            </a: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152FA42F-6EE4-45FC-8A3B-13611570B7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2669370"/>
              </p:ext>
            </p:extLst>
          </p:nvPr>
        </p:nvGraphicFramePr>
        <p:xfrm>
          <a:off x="322307" y="193675"/>
          <a:ext cx="5773693" cy="33050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0" name="Image" r:id="rId3" imgW="8406000" imgH="4812480" progId="Photoshop.Image.13">
                  <p:embed/>
                </p:oleObj>
              </mc:Choice>
              <mc:Fallback>
                <p:oleObj name="Image" r:id="rId3" imgW="8406000" imgH="4812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2307" y="193675"/>
                        <a:ext cx="5773693" cy="33050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1484C028-C03E-45BC-96A6-1E00CDA62B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0536820"/>
              </p:ext>
            </p:extLst>
          </p:nvPr>
        </p:nvGraphicFramePr>
        <p:xfrm>
          <a:off x="6283135" y="193675"/>
          <a:ext cx="4991279" cy="44258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81" name="Image" r:id="rId5" imgW="10806120" imgH="9587160" progId="Photoshop.Image.13">
                  <p:embed/>
                </p:oleObj>
              </mc:Choice>
              <mc:Fallback>
                <p:oleObj name="Image" r:id="rId5" imgW="10806120" imgH="9587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83135" y="193675"/>
                        <a:ext cx="4991279" cy="44258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92355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DD94BD-9A3A-4AC4-AF96-23C11F77B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1C8AAC-7A5C-49C9-8D4B-1346A6CAE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5452426"/>
            <a:ext cx="11532870" cy="1325563"/>
          </a:xfrm>
        </p:spPr>
        <p:txBody>
          <a:bodyPr/>
          <a:lstStyle/>
          <a:p>
            <a:r>
              <a:rPr lang="ko-KR" altLang="en-US" dirty="0"/>
              <a:t>구글시트 사용하기 위한 </a:t>
            </a:r>
            <a:r>
              <a:rPr lang="en-US" altLang="ko-KR" dirty="0"/>
              <a:t>API</a:t>
            </a:r>
            <a:r>
              <a:rPr lang="ko-KR" altLang="en-US" dirty="0"/>
              <a:t>들 체크 하기</a:t>
            </a: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FC90FDD0-ED7E-4C09-ACAB-1568BA75E8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5314817"/>
              </p:ext>
            </p:extLst>
          </p:nvPr>
        </p:nvGraphicFramePr>
        <p:xfrm>
          <a:off x="329565" y="193676"/>
          <a:ext cx="5985891" cy="3237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92" name="Image" r:id="rId3" imgW="9815760" imgH="5307840" progId="Photoshop.Image.13">
                  <p:embed/>
                </p:oleObj>
              </mc:Choice>
              <mc:Fallback>
                <p:oleObj name="Image" r:id="rId3" imgW="9815760" imgH="5307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5" y="193676"/>
                        <a:ext cx="5985891" cy="32373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C897AF8C-A747-4251-8895-5707CA33EA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3177338"/>
              </p:ext>
            </p:extLst>
          </p:nvPr>
        </p:nvGraphicFramePr>
        <p:xfrm>
          <a:off x="5828998" y="80010"/>
          <a:ext cx="6363002" cy="589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93" name="Image" r:id="rId5" imgW="9714240" imgH="9002880" progId="Photoshop.Image.13">
                  <p:embed/>
                </p:oleObj>
              </mc:Choice>
              <mc:Fallback>
                <p:oleObj name="Image" r:id="rId5" imgW="9714240" imgH="90028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28998" y="80010"/>
                        <a:ext cx="6363002" cy="5891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4528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3D4390-F0C6-4913-BCF5-086EC5711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814FC8-BCBC-46AB-AD8C-6FD36F46E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4851400"/>
            <a:ext cx="11532870" cy="1807210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기타를 </a:t>
            </a:r>
            <a:r>
              <a:rPr lang="ko-KR" altLang="en-US" dirty="0" err="1"/>
              <a:t>선택한뒤</a:t>
            </a:r>
            <a:r>
              <a:rPr lang="ko-KR" altLang="en-US" dirty="0"/>
              <a:t> 이름을 설정 하도록 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생성하게 되면 </a:t>
            </a:r>
            <a:r>
              <a:rPr lang="en-US" altLang="ko-KR" dirty="0" err="1"/>
              <a:t>Oauth</a:t>
            </a:r>
            <a:r>
              <a:rPr lang="ko-KR" altLang="en-US" dirty="0"/>
              <a:t>클라이언트에서 사용할 </a:t>
            </a:r>
            <a:r>
              <a:rPr lang="en-US" altLang="ko-KR" dirty="0"/>
              <a:t>ID</a:t>
            </a:r>
            <a:r>
              <a:rPr lang="ko-KR" altLang="en-US" dirty="0"/>
              <a:t>와 보안 비밀번호를 </a:t>
            </a:r>
            <a:r>
              <a:rPr lang="ko-KR" altLang="en-US" dirty="0" err="1"/>
              <a:t>얻을수</a:t>
            </a:r>
            <a:r>
              <a:rPr lang="ko-KR" altLang="en-US" dirty="0"/>
              <a:t> 있습니다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해당 정보를 복사하여 저장하도록 합니다</a:t>
            </a:r>
            <a:r>
              <a:rPr lang="en-US" altLang="ko-KR" dirty="0"/>
              <a:t>.</a:t>
            </a: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1BE1D9F0-210D-4840-A9B1-76FAA7F51E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777553"/>
              </p:ext>
            </p:extLst>
          </p:nvPr>
        </p:nvGraphicFramePr>
        <p:xfrm>
          <a:off x="329565" y="243205"/>
          <a:ext cx="5995763" cy="370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4" name="Image" r:id="rId3" imgW="8063280" imgH="4977720" progId="Photoshop.Image.13">
                  <p:embed/>
                </p:oleObj>
              </mc:Choice>
              <mc:Fallback>
                <p:oleObj name="Image" r:id="rId3" imgW="8063280" imgH="4977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5" y="243205"/>
                        <a:ext cx="5995763" cy="370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D101A6BB-044A-4715-99EA-32CFCE0E36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2546375"/>
              </p:ext>
            </p:extLst>
          </p:nvPr>
        </p:nvGraphicFramePr>
        <p:xfrm>
          <a:off x="6325328" y="160147"/>
          <a:ext cx="5706398" cy="3891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5" name="Image" r:id="rId5" imgW="6590160" imgH="4494960" progId="Photoshop.Image.13">
                  <p:embed/>
                </p:oleObj>
              </mc:Choice>
              <mc:Fallback>
                <p:oleObj name="Image" r:id="rId5" imgW="6590160" imgH="44949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25328" y="160147"/>
                        <a:ext cx="5706398" cy="3891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DA890D90-EEFD-47DE-A515-591D0B2270FD}"/>
              </a:ext>
            </a:extLst>
          </p:cNvPr>
          <p:cNvSpPr/>
          <p:nvPr/>
        </p:nvSpPr>
        <p:spPr>
          <a:xfrm>
            <a:off x="6539943" y="2318702"/>
            <a:ext cx="5322492" cy="9487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73512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C70D82-FC78-42E9-B714-1F51AF42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B39BAF-F09F-4A23-838E-590E8505A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4520222"/>
            <a:ext cx="11532870" cy="197811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Asset &gt; </a:t>
            </a:r>
            <a:r>
              <a:rPr lang="en-US" altLang="ko-KR" dirty="0" err="1"/>
              <a:t>QuickSheet</a:t>
            </a:r>
            <a:r>
              <a:rPr lang="en-US" altLang="ko-KR" dirty="0"/>
              <a:t> &gt; Setting &gt; </a:t>
            </a:r>
            <a:r>
              <a:rPr lang="en-US" altLang="ko-KR" dirty="0" err="1"/>
              <a:t>GoogleData</a:t>
            </a:r>
            <a:r>
              <a:rPr lang="en-US" altLang="ko-KR" dirty="0"/>
              <a:t> Setting </a:t>
            </a:r>
            <a:r>
              <a:rPr lang="ko-KR" altLang="en-US" dirty="0"/>
              <a:t>를 생성하고 </a:t>
            </a:r>
            <a:r>
              <a:rPr lang="ko-KR" altLang="en-US" dirty="0" err="1"/>
              <a:t>앞에서만들어둔</a:t>
            </a:r>
            <a:r>
              <a:rPr lang="ko-KR" altLang="en-US" dirty="0"/>
              <a:t> </a:t>
            </a:r>
            <a:r>
              <a:rPr lang="en-US" altLang="ko-KR" dirty="0"/>
              <a:t>ID</a:t>
            </a:r>
            <a:r>
              <a:rPr lang="ko-KR" altLang="en-US" dirty="0"/>
              <a:t>와 </a:t>
            </a:r>
            <a:r>
              <a:rPr lang="ko-KR" altLang="en-US" dirty="0" err="1"/>
              <a:t>키값을</a:t>
            </a:r>
            <a:r>
              <a:rPr lang="ko-KR" altLang="en-US" dirty="0"/>
              <a:t> 복사합니다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2B2BB056-0DFC-4FE6-A21C-ACF441653E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4126549"/>
              </p:ext>
            </p:extLst>
          </p:nvPr>
        </p:nvGraphicFramePr>
        <p:xfrm>
          <a:off x="4344827" y="86995"/>
          <a:ext cx="7790307" cy="43265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8" name="Image" r:id="rId3" imgW="10793520" imgH="5993640" progId="Photoshop.Image.13">
                  <p:embed/>
                </p:oleObj>
              </mc:Choice>
              <mc:Fallback>
                <p:oleObj name="Image" r:id="rId3" imgW="10793520" imgH="5993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44827" y="86995"/>
                        <a:ext cx="7790307" cy="43265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81718A86-BDC8-43FA-8A04-FB302D9B9E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7654638"/>
              </p:ext>
            </p:extLst>
          </p:nvPr>
        </p:nvGraphicFramePr>
        <p:xfrm>
          <a:off x="219838" y="193675"/>
          <a:ext cx="4015262" cy="3819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9" name="Image" r:id="rId5" imgW="10844280" imgH="10323720" progId="Photoshop.Image.13">
                  <p:embed/>
                </p:oleObj>
              </mc:Choice>
              <mc:Fallback>
                <p:oleObj name="Image" r:id="rId5" imgW="10844280" imgH="103237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9838" y="193675"/>
                        <a:ext cx="4015262" cy="38194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EC0C3C39-58AB-4A7D-BBC3-95C99FD8976A}"/>
              </a:ext>
            </a:extLst>
          </p:cNvPr>
          <p:cNvSpPr/>
          <p:nvPr/>
        </p:nvSpPr>
        <p:spPr>
          <a:xfrm>
            <a:off x="8802623" y="2318703"/>
            <a:ext cx="3332511" cy="6073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088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4E589C-527D-476E-A1EC-D575B0EE1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BED5BF-F88F-4BAB-B742-90E9C546B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4851400"/>
            <a:ext cx="11532870" cy="1812925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solidFill>
                  <a:srgbClr val="FF0000"/>
                </a:solidFill>
              </a:rPr>
              <a:t>주의 사항</a:t>
            </a:r>
            <a:r>
              <a:rPr lang="ko-KR" altLang="en-US" dirty="0"/>
              <a:t> 아직 승인이 안된 페이지 이기때문에 고급에서 </a:t>
            </a:r>
            <a:r>
              <a:rPr lang="en-US" altLang="ko-KR" dirty="0"/>
              <a:t>(</a:t>
            </a:r>
            <a:r>
              <a:rPr lang="ko-KR" altLang="en-US" dirty="0"/>
              <a:t>으로 이동 </a:t>
            </a:r>
            <a:r>
              <a:rPr lang="en-US" altLang="ko-KR" dirty="0"/>
              <a:t>) 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클릭하여 강제로 이동하여 권한을 얻어 내면 된다</a:t>
            </a:r>
            <a:r>
              <a:rPr lang="en-US" altLang="ko-KR" dirty="0"/>
              <a:t>.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C49629D-85B6-4FFD-8C4A-8FE6E1C1B069}"/>
              </a:ext>
            </a:extLst>
          </p:cNvPr>
          <p:cNvGrpSpPr/>
          <p:nvPr/>
        </p:nvGrpSpPr>
        <p:grpSpPr>
          <a:xfrm>
            <a:off x="329565" y="193675"/>
            <a:ext cx="5487184" cy="4024757"/>
            <a:chOff x="329565" y="193675"/>
            <a:chExt cx="6130683" cy="4496753"/>
          </a:xfrm>
        </p:grpSpPr>
        <p:graphicFrame>
          <p:nvGraphicFramePr>
            <p:cNvPr id="4" name="개체 3">
              <a:extLst>
                <a:ext uri="{FF2B5EF4-FFF2-40B4-BE49-F238E27FC236}">
                  <a16:creationId xmlns:a16="http://schemas.microsoft.com/office/drawing/2014/main" id="{B5D4ADFE-6CEE-4455-9292-EECCA2FCD11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20695062"/>
                </p:ext>
              </p:extLst>
            </p:nvPr>
          </p:nvGraphicFramePr>
          <p:xfrm>
            <a:off x="329565" y="193675"/>
            <a:ext cx="6130683" cy="44967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2065" name="Image" r:id="rId4" imgW="8482320" imgH="6221880" progId="Photoshop.Image.13">
                    <p:embed/>
                  </p:oleObj>
                </mc:Choice>
                <mc:Fallback>
                  <p:oleObj name="Image" r:id="rId4" imgW="8482320" imgH="6221880" progId="Photoshop.Image.1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29565" y="193675"/>
                          <a:ext cx="6130683" cy="449675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4D9D30C7-AE3B-4C58-93E2-E60D9F1FEF1C}"/>
                </a:ext>
              </a:extLst>
            </p:cNvPr>
            <p:cNvSpPr/>
            <p:nvPr/>
          </p:nvSpPr>
          <p:spPr>
            <a:xfrm>
              <a:off x="463295" y="4108704"/>
              <a:ext cx="2438401" cy="42726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7" name="개체 6">
            <a:extLst>
              <a:ext uri="{FF2B5EF4-FFF2-40B4-BE49-F238E27FC236}">
                <a16:creationId xmlns:a16="http://schemas.microsoft.com/office/drawing/2014/main" id="{0750F165-042F-4F90-81FD-B1C9838688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0043461"/>
              </p:ext>
            </p:extLst>
          </p:nvPr>
        </p:nvGraphicFramePr>
        <p:xfrm>
          <a:off x="5816749" y="193676"/>
          <a:ext cx="2949123" cy="28587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66" name="Image" r:id="rId6" imgW="5752080" imgH="5574600" progId="Photoshop.Image.13">
                  <p:embed/>
                </p:oleObj>
              </mc:Choice>
              <mc:Fallback>
                <p:oleObj name="Image" r:id="rId6" imgW="5752080" imgH="5574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816749" y="193676"/>
                        <a:ext cx="2949123" cy="28587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개체 7">
            <a:extLst>
              <a:ext uri="{FF2B5EF4-FFF2-40B4-BE49-F238E27FC236}">
                <a16:creationId xmlns:a16="http://schemas.microsoft.com/office/drawing/2014/main" id="{45E1BBA1-644B-4BC0-A8C3-632A7A2A3B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5244252"/>
              </p:ext>
            </p:extLst>
          </p:nvPr>
        </p:nvGraphicFramePr>
        <p:xfrm>
          <a:off x="8933459" y="193675"/>
          <a:ext cx="2370474" cy="36299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67" name="Image" r:id="rId8" imgW="5841000" imgH="8952120" progId="Photoshop.Image.13">
                  <p:embed/>
                </p:oleObj>
              </mc:Choice>
              <mc:Fallback>
                <p:oleObj name="Image" r:id="rId8" imgW="5841000" imgH="8952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933459" y="193675"/>
                        <a:ext cx="2370474" cy="36299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2793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142342-7EC4-4B08-A833-C015D9C39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D494DB-5C71-4745-9E8D-47CFEE714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7A7E0DF-109A-4979-B802-0B00512B3779}"/>
              </a:ext>
            </a:extLst>
          </p:cNvPr>
          <p:cNvSpPr/>
          <p:nvPr/>
        </p:nvSpPr>
        <p:spPr>
          <a:xfrm>
            <a:off x="329565" y="335845"/>
            <a:ext cx="6505575" cy="61863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System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Collections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Generic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using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UnityEngine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namespace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Du3Project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TestLoadCSV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MonoBehaviour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InitLoadCSV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데이터 형태</a:t>
            </a:r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</a:t>
            </a:r>
            <a:r>
              <a:rPr lang="en-US" altLang="ko-KR" sz="12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name,age,speed,description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//cat,2,4.5,"cat stalks, jumps and meows"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//dog,2,5.5,dog barks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//fish,1,1.1,fish swims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List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i="1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Dictionary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&lt;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object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&gt;&gt;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200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CSVReader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Read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2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testdata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tempstr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(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[0][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"name"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descriptionstr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(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[0][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"description"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i="1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</a:t>
            </a:r>
            <a:r>
              <a:rPr lang="en-US" altLang="ko-KR" sz="12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r>
              <a:rPr lang="en-US" altLang="ko-KR" sz="1200" i="1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LogFormat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"[{0}], [{1}], [{2}], [{3}]"</a:t>
            </a:r>
            <a:endParaRPr lang="en-US" altLang="ko-KR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[0][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"name"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[0][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"age"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[0][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"speed"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, </a:t>
            </a:r>
            <a:r>
              <a:rPr lang="en-US" altLang="ko-KR" sz="1200" dirty="0" err="1">
                <a:solidFill>
                  <a:srgbClr val="00008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csvdata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[0][</a:t>
            </a:r>
            <a:r>
              <a:rPr lang="en-US" altLang="ko-KR" sz="12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"description"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]);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Start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200" dirty="0" err="1">
                <a:solidFill>
                  <a:srgbClr val="88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InitLoadCSV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endParaRPr lang="ko-KR" altLang="en-US" sz="12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ko-KR" altLang="en-US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2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C3F94FD-604D-482B-BEEA-9AD9AB0C903B}"/>
              </a:ext>
            </a:extLst>
          </p:cNvPr>
          <p:cNvSpPr/>
          <p:nvPr/>
        </p:nvSpPr>
        <p:spPr>
          <a:xfrm>
            <a:off x="329565" y="6522154"/>
            <a:ext cx="46858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https://welcomeheesuk.tistory.com/34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378547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CEA63D-AA76-46C0-B607-58510ADE7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1BE264-4C77-45F9-91C5-818DBED0D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4096512"/>
            <a:ext cx="11532870" cy="2401824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err="1"/>
              <a:t>AccessCode</a:t>
            </a:r>
            <a:r>
              <a:rPr lang="en-US" altLang="ko-KR" dirty="0"/>
              <a:t> </a:t>
            </a:r>
            <a:r>
              <a:rPr lang="ko-KR" altLang="en-US" dirty="0"/>
              <a:t>를 복사하여 등록 </a:t>
            </a:r>
            <a:r>
              <a:rPr lang="ko-KR" altLang="en-US" dirty="0" err="1"/>
              <a:t>하여줍니다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>
                <a:solidFill>
                  <a:srgbClr val="FF0000"/>
                </a:solidFill>
              </a:rPr>
              <a:t>기본적으로 등록된 모든 </a:t>
            </a:r>
            <a:r>
              <a:rPr lang="en-US" altLang="ko-KR" dirty="0">
                <a:solidFill>
                  <a:srgbClr val="FF0000"/>
                </a:solidFill>
              </a:rPr>
              <a:t>AUTH </a:t>
            </a:r>
            <a:r>
              <a:rPr lang="ko-KR" altLang="en-US" dirty="0">
                <a:solidFill>
                  <a:srgbClr val="FF0000"/>
                </a:solidFill>
              </a:rPr>
              <a:t>계정들은 자동 등록이 되는 형태이다</a:t>
            </a:r>
            <a:endParaRPr lang="en-US" altLang="ko-KR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FF0000"/>
                </a:solidFill>
              </a:rPr>
              <a:t>개별적으로 체크 하는 방식은 적용이 되고 </a:t>
            </a:r>
            <a:r>
              <a:rPr lang="ko-KR" altLang="en-US" dirty="0" err="1">
                <a:solidFill>
                  <a:srgbClr val="FF0000"/>
                </a:solidFill>
              </a:rPr>
              <a:t>있지않음</a:t>
            </a:r>
            <a:endParaRPr lang="ko-KR" altLang="en-US" dirty="0">
              <a:solidFill>
                <a:srgbClr val="FF0000"/>
              </a:solidFill>
            </a:endParaRP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1195E4C0-614D-4759-A665-BCF70704DA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5350888"/>
              </p:ext>
            </p:extLst>
          </p:nvPr>
        </p:nvGraphicFramePr>
        <p:xfrm>
          <a:off x="329565" y="193675"/>
          <a:ext cx="9477375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35" name="Image" r:id="rId3" imgW="12558600" imgH="4634640" progId="Photoshop.Image.13">
                  <p:embed/>
                </p:oleObj>
              </mc:Choice>
              <mc:Fallback>
                <p:oleObj name="Image" r:id="rId3" imgW="12558600" imgH="4634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5" y="193675"/>
                        <a:ext cx="9477375" cy="349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5784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7A2F44-9A16-4E1F-AAE5-A657ECD3D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822794-277A-4E7D-BCE3-1DE840FD4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4572000"/>
            <a:ext cx="11532870" cy="1999488"/>
          </a:xfrm>
        </p:spPr>
        <p:txBody>
          <a:bodyPr/>
          <a:lstStyle/>
          <a:p>
            <a:r>
              <a:rPr lang="ko-KR" altLang="en-US" dirty="0"/>
              <a:t>구글 시트에 대한 정보를 등록 하도록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구글시트에 있는 정보를 읽어 들여와 </a:t>
            </a:r>
            <a:r>
              <a:rPr lang="ko-KR" altLang="en-US" dirty="0" err="1"/>
              <a:t>스크립트등을</a:t>
            </a:r>
            <a:r>
              <a:rPr lang="ko-KR" altLang="en-US" dirty="0"/>
              <a:t> 만들어 지도록 한다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DFBC6748-DFBD-4799-8AE9-03501B8700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09317"/>
              </p:ext>
            </p:extLst>
          </p:nvPr>
        </p:nvGraphicFramePr>
        <p:xfrm>
          <a:off x="329566" y="193675"/>
          <a:ext cx="5430586" cy="2720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8" name="Image" r:id="rId3" imgW="7885440" imgH="3949200" progId="Photoshop.Image.13">
                  <p:embed/>
                </p:oleObj>
              </mc:Choice>
              <mc:Fallback>
                <p:oleObj name="Image" r:id="rId3" imgW="7885440" imgH="3949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6" y="193675"/>
                        <a:ext cx="5430586" cy="27202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150C54E7-1880-4342-B088-2B6AA9711A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1929828"/>
              </p:ext>
            </p:extLst>
          </p:nvPr>
        </p:nvGraphicFramePr>
        <p:xfrm>
          <a:off x="4543108" y="1139155"/>
          <a:ext cx="6722300" cy="3281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9" name="Image" r:id="rId5" imgW="10666440" imgH="5206320" progId="Photoshop.Image.13">
                  <p:embed/>
                </p:oleObj>
              </mc:Choice>
              <mc:Fallback>
                <p:oleObj name="Image" r:id="rId5" imgW="10666440" imgH="52063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43108" y="1139155"/>
                        <a:ext cx="6722300" cy="3281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35489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45A31-CCA4-442B-A948-922963DE4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6184CA-8182-4A07-85B9-5604A51DC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5084064"/>
            <a:ext cx="11532870" cy="1580261"/>
          </a:xfrm>
        </p:spPr>
        <p:txBody>
          <a:bodyPr>
            <a:normAutofit/>
          </a:bodyPr>
          <a:lstStyle/>
          <a:p>
            <a:r>
              <a:rPr lang="ko-KR" altLang="en-US" dirty="0"/>
              <a:t>프로젝트 생성에 </a:t>
            </a:r>
            <a:r>
              <a:rPr lang="en-US" altLang="ko-KR" dirty="0"/>
              <a:t>Google&gt;</a:t>
            </a:r>
            <a:r>
              <a:rPr lang="ko-KR" altLang="en-US" dirty="0"/>
              <a:t> </a:t>
            </a:r>
            <a:r>
              <a:rPr lang="en-US" altLang="ko-KR" dirty="0"/>
              <a:t>item</a:t>
            </a:r>
            <a:r>
              <a:rPr lang="ko-KR" altLang="en-US" dirty="0"/>
              <a:t>이란 메뉴가 생성이 되며 해당파일을 읽어 </a:t>
            </a:r>
            <a:r>
              <a:rPr lang="ko-KR" altLang="en-US" dirty="0" err="1"/>
              <a:t>들일수</a:t>
            </a:r>
            <a:r>
              <a:rPr lang="ko-KR" altLang="en-US" dirty="0"/>
              <a:t> 있는 </a:t>
            </a:r>
            <a:r>
              <a:rPr lang="en-US" altLang="ko-KR" dirty="0"/>
              <a:t>Scriptable </a:t>
            </a:r>
            <a:r>
              <a:rPr lang="ko-KR" altLang="en-US" dirty="0"/>
              <a:t>데이터가 생성이 되고 해당 오브젝트를 </a:t>
            </a:r>
            <a:r>
              <a:rPr lang="ko-KR" altLang="en-US" dirty="0" err="1"/>
              <a:t>선택후</a:t>
            </a:r>
            <a:r>
              <a:rPr lang="ko-KR" altLang="en-US" dirty="0"/>
              <a:t> </a:t>
            </a:r>
            <a:r>
              <a:rPr lang="en-US" altLang="ko-KR" dirty="0" err="1"/>
              <a:t>SheetName</a:t>
            </a:r>
            <a:r>
              <a:rPr lang="ko-KR" altLang="en-US" dirty="0"/>
              <a:t>과 </a:t>
            </a:r>
            <a:r>
              <a:rPr lang="en-US" altLang="ko-KR" dirty="0" err="1"/>
              <a:t>WorkSheetName</a:t>
            </a:r>
            <a:r>
              <a:rPr lang="en-US" altLang="ko-KR" dirty="0"/>
              <a:t> </a:t>
            </a:r>
            <a:r>
              <a:rPr lang="ko-KR" altLang="en-US" dirty="0"/>
              <a:t>에 해당 정보를 입력 하도록 하며 </a:t>
            </a:r>
            <a:r>
              <a:rPr lang="en-US" altLang="ko-KR" dirty="0" err="1"/>
              <a:t>DownLoad</a:t>
            </a:r>
            <a:r>
              <a:rPr lang="en-US" altLang="ko-KR" dirty="0"/>
              <a:t> </a:t>
            </a:r>
            <a:r>
              <a:rPr lang="ko-KR" altLang="en-US" dirty="0"/>
              <a:t>를 누르게 되면 해당 데이터들을 읽어 들이게 된다</a:t>
            </a:r>
            <a:endParaRPr lang="en-US" altLang="ko-KR" dirty="0"/>
          </a:p>
          <a:p>
            <a:r>
              <a:rPr lang="ko-KR" altLang="en-US" dirty="0"/>
              <a:t>해당 데이터는 필요한곳에서 사용하도록 처리한다</a:t>
            </a:r>
            <a:endParaRPr lang="en-US" altLang="ko-KR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4A462852-C5D3-449C-91F8-9B1BF72CD9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8456449"/>
              </p:ext>
            </p:extLst>
          </p:nvPr>
        </p:nvGraphicFramePr>
        <p:xfrm>
          <a:off x="329565" y="193675"/>
          <a:ext cx="4633913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89" name="Image" r:id="rId3" imgW="4634640" imgH="1257120" progId="Photoshop.Image.13">
                  <p:embed/>
                </p:oleObj>
              </mc:Choice>
              <mc:Fallback>
                <p:oleObj name="Image" r:id="rId3" imgW="4634640" imgH="12571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5" y="193675"/>
                        <a:ext cx="4633913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개체 4">
            <a:extLst>
              <a:ext uri="{FF2B5EF4-FFF2-40B4-BE49-F238E27FC236}">
                <a16:creationId xmlns:a16="http://schemas.microsoft.com/office/drawing/2014/main" id="{3F749248-F428-42C4-8887-0ABB39B96C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5820837"/>
              </p:ext>
            </p:extLst>
          </p:nvPr>
        </p:nvGraphicFramePr>
        <p:xfrm>
          <a:off x="329565" y="1751195"/>
          <a:ext cx="5558282" cy="3100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90" name="Image" r:id="rId5" imgW="7555320" imgH="4215600" progId="Photoshop.Image.13">
                  <p:embed/>
                </p:oleObj>
              </mc:Choice>
              <mc:Fallback>
                <p:oleObj name="Image" r:id="rId5" imgW="7555320" imgH="4215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9565" y="1751195"/>
                        <a:ext cx="5558282" cy="3100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10892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F1558F-FD90-496E-B875-A975BC05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382419-0692-4A62-A283-EBBF5AAA6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0286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6CA5E7-8990-4627-B851-1282C081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구글시트 </a:t>
            </a:r>
            <a:r>
              <a:rPr lang="en-US" altLang="ko-KR" dirty="0"/>
              <a:t>API </a:t>
            </a:r>
            <a:r>
              <a:rPr lang="ko-KR" altLang="en-US" dirty="0"/>
              <a:t>이용한 직접 로드방법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FC400A-2AF2-4BFB-94E1-FAD3E1CF5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시트파일을 기준으로 구글스크립트</a:t>
            </a:r>
            <a:r>
              <a:rPr lang="en-US" altLang="ko-KR" dirty="0"/>
              <a:t>(GS) </a:t>
            </a:r>
            <a:r>
              <a:rPr lang="ko-KR" altLang="en-US" dirty="0"/>
              <a:t>파일과 연동하여 </a:t>
            </a:r>
            <a:r>
              <a:rPr lang="en-US" altLang="ko-KR" dirty="0"/>
              <a:t>WWW</a:t>
            </a:r>
            <a:r>
              <a:rPr lang="ko-KR" altLang="en-US" dirty="0"/>
              <a:t>이용한 직접 다운로드 적용하기</a:t>
            </a:r>
          </a:p>
        </p:txBody>
      </p:sp>
    </p:spTree>
    <p:extLst>
      <p:ext uri="{BB962C8B-B14F-4D97-AF65-F5344CB8AC3E}">
        <p14:creationId xmlns:p14="http://schemas.microsoft.com/office/powerpoint/2010/main" val="24611014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0203F-5951-4C22-876E-BA69405C3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11D772-360A-4402-B97D-14E802CD1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6108700"/>
            <a:ext cx="11532870" cy="555625"/>
          </a:xfrm>
        </p:spPr>
        <p:txBody>
          <a:bodyPr/>
          <a:lstStyle/>
          <a:p>
            <a:r>
              <a:rPr lang="ko-KR" altLang="en-US" dirty="0"/>
              <a:t>빨간색 부분이 해당 구글시트의 고유 </a:t>
            </a:r>
            <a:r>
              <a:rPr lang="en-US" altLang="ko-KR" dirty="0"/>
              <a:t>ID</a:t>
            </a:r>
            <a:r>
              <a:rPr lang="ko-KR" altLang="en-US" dirty="0"/>
              <a:t>값임</a:t>
            </a:r>
          </a:p>
        </p:txBody>
      </p:sp>
      <p:pic>
        <p:nvPicPr>
          <p:cNvPr id="35842" name="Picture 2">
            <a:extLst>
              <a:ext uri="{FF2B5EF4-FFF2-40B4-BE49-F238E27FC236}">
                <a16:creationId xmlns:a16="http://schemas.microsoft.com/office/drawing/2014/main" id="{2D72B54F-27C0-40E6-9394-173556F67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39" y="108331"/>
            <a:ext cx="3752850" cy="591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844" name="Picture 4">
            <a:extLst>
              <a:ext uri="{FF2B5EF4-FFF2-40B4-BE49-F238E27FC236}">
                <a16:creationId xmlns:a16="http://schemas.microsoft.com/office/drawing/2014/main" id="{13A11BFE-CF40-41B7-ADCB-BBE09F25C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367" y="681037"/>
            <a:ext cx="7614373" cy="344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1946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B10C5-760C-4C87-BDC3-D1D151619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05EBC9-2E06-4B40-B2E7-1B769753DD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94CB276A-DCCA-40A1-9853-8A8DC844FE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4659750"/>
              </p:ext>
            </p:extLst>
          </p:nvPr>
        </p:nvGraphicFramePr>
        <p:xfrm>
          <a:off x="329565" y="589280"/>
          <a:ext cx="8128000" cy="2384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1" name="Image" r:id="rId3" imgW="17929800" imgH="5257080" progId="Photoshop.Image.13">
                  <p:embed/>
                </p:oleObj>
              </mc:Choice>
              <mc:Fallback>
                <p:oleObj name="Image" r:id="rId3" imgW="17929800" imgH="52570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5" y="589280"/>
                        <a:ext cx="8128000" cy="2384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12138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DD567A-48D4-4927-A614-FF9B071F0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8AC5E6-0860-49FA-AE49-4CC8B45C3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1330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F86BE7-27CA-4680-885B-B88546506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ko-KR" dirty="0">
                <a:solidFill>
                  <a:srgbClr val="333333"/>
                </a:solidFill>
                <a:latin typeface="Arial" panose="020B0604020202020204" pitchFamily="34" charset="0"/>
                <a:ea typeface="Noto Sans KR"/>
              </a:rPr>
              <a:t>먼저 </a:t>
            </a:r>
            <a:r>
              <a:rPr lang="ko-KR" altLang="ko-KR" dirty="0" err="1">
                <a:solidFill>
                  <a:srgbClr val="333333"/>
                </a:solidFill>
                <a:latin typeface="Arial" panose="020B0604020202020204" pitchFamily="34" charset="0"/>
                <a:ea typeface="Noto Sans KR"/>
              </a:rPr>
              <a:t>NUGET을</a:t>
            </a:r>
            <a:r>
              <a:rPr lang="ko-KR" altLang="ko-KR" dirty="0">
                <a:solidFill>
                  <a:srgbClr val="333333"/>
                </a:solidFill>
                <a:latin typeface="Arial" panose="020B0604020202020204" pitchFamily="34" charset="0"/>
                <a:ea typeface="Noto Sans KR"/>
              </a:rPr>
              <a:t> 통해 </a:t>
            </a:r>
            <a:r>
              <a:rPr lang="ko-KR" altLang="ko-KR" dirty="0" err="1">
                <a:solidFill>
                  <a:srgbClr val="333333"/>
                </a:solidFill>
                <a:latin typeface="Arial" panose="020B0604020202020204" pitchFamily="34" charset="0"/>
                <a:ea typeface="Noto Sans KR"/>
              </a:rPr>
              <a:t>NPOI를</a:t>
            </a:r>
            <a:r>
              <a:rPr lang="ko-KR" altLang="ko-KR" dirty="0">
                <a:solidFill>
                  <a:srgbClr val="333333"/>
                </a:solidFill>
                <a:latin typeface="Arial" panose="020B0604020202020204" pitchFamily="34" charset="0"/>
                <a:ea typeface="Noto Sans KR"/>
              </a:rPr>
              <a:t> 다운, 참조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6A5CE1-21CC-4BAA-97DF-0F080D286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5145024"/>
            <a:ext cx="11532870" cy="1031939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도구 </a:t>
            </a:r>
            <a:r>
              <a:rPr lang="en-US" altLang="ko-KR" dirty="0"/>
              <a:t>&gt; NuGet</a:t>
            </a:r>
            <a:r>
              <a:rPr lang="ko-KR" altLang="en-US" dirty="0"/>
              <a:t> </a:t>
            </a:r>
            <a:r>
              <a:rPr lang="en-US" altLang="ko-KR" dirty="0"/>
              <a:t>Packages</a:t>
            </a:r>
            <a:r>
              <a:rPr lang="ko-KR" altLang="en-US" dirty="0"/>
              <a:t> 명령어 </a:t>
            </a:r>
            <a:r>
              <a:rPr lang="ko-KR" altLang="en-US" dirty="0" err="1"/>
              <a:t>이용해도됨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https://docs.microsoft.com/ko-kr/nuget/consume-packages/managing-the-global-packages-and-cache-folders</a:t>
            </a:r>
            <a:r>
              <a:rPr lang="en-US" altLang="ko-KR" dirty="0"/>
              <a:t> </a:t>
            </a:r>
            <a:r>
              <a:rPr lang="ko-KR" altLang="en-US" dirty="0"/>
              <a:t>파일저장 위치 찾아서 </a:t>
            </a:r>
            <a:r>
              <a:rPr lang="en-US" altLang="ko-KR" dirty="0" err="1"/>
              <a:t>dll</a:t>
            </a:r>
            <a:r>
              <a:rPr lang="ko-KR" altLang="en-US" dirty="0"/>
              <a:t>등록 </a:t>
            </a:r>
            <a:r>
              <a:rPr lang="ko-KR" altLang="en-US" dirty="0" err="1"/>
              <a:t>해야지</a:t>
            </a:r>
            <a:r>
              <a:rPr lang="ko-KR" altLang="en-US" dirty="0"/>
              <a:t> </a:t>
            </a:r>
            <a:r>
              <a:rPr lang="ko-KR" altLang="en-US" dirty="0" err="1"/>
              <a:t>될때</a:t>
            </a:r>
            <a:r>
              <a:rPr lang="ko-KR" altLang="en-US" dirty="0"/>
              <a:t> 사용방법</a:t>
            </a:r>
          </a:p>
        </p:txBody>
      </p:sp>
      <p:pic>
        <p:nvPicPr>
          <p:cNvPr id="26626" name="Picture 2">
            <a:extLst>
              <a:ext uri="{FF2B5EF4-FFF2-40B4-BE49-F238E27FC236}">
                <a16:creationId xmlns:a16="http://schemas.microsoft.com/office/drawing/2014/main" id="{7987DE5C-FDF3-4C7E-B858-34E8F8DB1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65" y="1228048"/>
            <a:ext cx="3457575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627" name="Picture 3">
            <a:extLst>
              <a:ext uri="{FF2B5EF4-FFF2-40B4-BE49-F238E27FC236}">
                <a16:creationId xmlns:a16="http://schemas.microsoft.com/office/drawing/2014/main" id="{FE2D5F94-7B1F-4EB2-924B-D7BD68B1B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7140" y="1821934"/>
            <a:ext cx="8151317" cy="2656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B0FA266-EFA7-4E94-9104-27B7016D2BC4}"/>
              </a:ext>
            </a:extLst>
          </p:cNvPr>
          <p:cNvSpPr/>
          <p:nvPr/>
        </p:nvSpPr>
        <p:spPr>
          <a:xfrm>
            <a:off x="152985" y="6479659"/>
            <a:ext cx="5372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dirty="0">
                <a:solidFill>
                  <a:srgbClr val="333333"/>
                </a:solidFill>
                <a:latin typeface="Arial" panose="020B0604020202020204" pitchFamily="34" charset="0"/>
                <a:ea typeface="Noto Sans KR"/>
              </a:rPr>
              <a:t>출처: </a:t>
            </a:r>
            <a:r>
              <a:rPr lang="ko-KR" altLang="ko-KR" dirty="0">
                <a:solidFill>
                  <a:srgbClr val="337AB7"/>
                </a:solidFill>
                <a:latin typeface="Arial" panose="020B0604020202020204" pitchFamily="34" charset="0"/>
                <a:ea typeface="Noto Sans KR"/>
                <a:hlinkClick r:id="rId6"/>
              </a:rPr>
              <a:t>https://nowonbun.tistory.com/399</a:t>
            </a:r>
            <a:r>
              <a:rPr lang="ko-KR" altLang="ko-KR" dirty="0">
                <a:solidFill>
                  <a:srgbClr val="333333"/>
                </a:solidFill>
                <a:latin typeface="Arial" panose="020B0604020202020204" pitchFamily="34" charset="0"/>
                <a:ea typeface="Noto Sans KR"/>
              </a:rPr>
              <a:t> [명월 일지]</a:t>
            </a:r>
            <a:r>
              <a:rPr lang="ko-KR" altLang="ko-KR" sz="1400" dirty="0">
                <a:latin typeface="Arial" panose="020B0604020202020204" pitchFamily="34" charset="0"/>
              </a:rPr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16868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3A1C57-B346-41BB-9C7E-A1ECC5A4C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C962A2-C8DB-4CBF-ABA3-89AAAABDF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52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E7ABB8-E8AF-4DDC-9AC9-08C035249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02_CSVLoaderFreeAsset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FE908-B39F-447C-9CAC-A101B31A9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9" y="1680210"/>
            <a:ext cx="5461635" cy="4496753"/>
          </a:xfrm>
        </p:spPr>
        <p:txBody>
          <a:bodyPr/>
          <a:lstStyle/>
          <a:p>
            <a:r>
              <a:rPr lang="ko-KR" altLang="en-US" dirty="0"/>
              <a:t>데이터 스크립트를 간단히 생성시켜 주면서 </a:t>
            </a:r>
            <a:r>
              <a:rPr lang="en-US" altLang="ko-KR" dirty="0"/>
              <a:t>CSV</a:t>
            </a:r>
            <a:r>
              <a:rPr lang="ko-KR" altLang="en-US" dirty="0"/>
              <a:t>파일을 로드해주는 무료 </a:t>
            </a:r>
            <a:r>
              <a:rPr lang="ko-KR" altLang="en-US" dirty="0" err="1"/>
              <a:t>애셋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여러가지 </a:t>
            </a:r>
            <a:r>
              <a:rPr lang="en-US" altLang="ko-KR" dirty="0"/>
              <a:t>CSV</a:t>
            </a:r>
            <a:r>
              <a:rPr lang="ko-KR" altLang="en-US" dirty="0"/>
              <a:t>파일 </a:t>
            </a:r>
            <a:r>
              <a:rPr lang="ko-KR" altLang="en-US" dirty="0" err="1"/>
              <a:t>로더는</a:t>
            </a:r>
            <a:r>
              <a:rPr lang="ko-KR" altLang="en-US" dirty="0"/>
              <a:t> 많기때문에 자신과 맞는 </a:t>
            </a:r>
            <a:r>
              <a:rPr lang="ko-KR" altLang="en-US" dirty="0" err="1"/>
              <a:t>로더를</a:t>
            </a:r>
            <a:r>
              <a:rPr lang="ko-KR" altLang="en-US" dirty="0"/>
              <a:t> 사용하면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A5322331-43BF-4C26-8E10-815680FC5E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65" y="1680210"/>
            <a:ext cx="5352778" cy="434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B41729FC-C4D0-47DF-A063-F497BA466CCD}"/>
              </a:ext>
            </a:extLst>
          </p:cNvPr>
          <p:cNvSpPr/>
          <p:nvPr/>
        </p:nvSpPr>
        <p:spPr>
          <a:xfrm>
            <a:off x="200297" y="6176963"/>
            <a:ext cx="95054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4"/>
              </a:rPr>
              <a:t>https://assetstore.unity.com/packages/tools/utilities/csv2table-36443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17544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4D172B-B9D0-43A7-AC6B-DD4CCFD34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84D893-3956-4188-9D29-3B68E9080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4851400"/>
            <a:ext cx="11532870" cy="1812925"/>
          </a:xfrm>
        </p:spPr>
        <p:txBody>
          <a:bodyPr/>
          <a:lstStyle/>
          <a:p>
            <a:r>
              <a:rPr lang="en-US" altLang="ko-KR" dirty="0"/>
              <a:t>Window</a:t>
            </a:r>
            <a:r>
              <a:rPr lang="ko-KR" altLang="en-US" dirty="0"/>
              <a:t> </a:t>
            </a:r>
            <a:r>
              <a:rPr lang="en-US" altLang="ko-KR" dirty="0"/>
              <a:t>&gt;</a:t>
            </a:r>
            <a:r>
              <a:rPr lang="ko-KR" altLang="en-US" dirty="0"/>
              <a:t> </a:t>
            </a:r>
            <a:r>
              <a:rPr lang="en-US" altLang="ko-KR" dirty="0" err="1"/>
              <a:t>CSVToTable</a:t>
            </a:r>
            <a:r>
              <a:rPr lang="ko-KR" altLang="en-US" dirty="0"/>
              <a:t> 윈도우창 오픈</a:t>
            </a:r>
            <a:endParaRPr lang="en-US" altLang="ko-KR" dirty="0"/>
          </a:p>
          <a:p>
            <a:r>
              <a:rPr lang="en-US" altLang="ko-KR" dirty="0"/>
              <a:t>CSV</a:t>
            </a:r>
            <a:r>
              <a:rPr lang="ko-KR" altLang="en-US" dirty="0"/>
              <a:t>에 해당 </a:t>
            </a:r>
            <a:r>
              <a:rPr lang="en-US" altLang="ko-KR" dirty="0"/>
              <a:t>.csv </a:t>
            </a:r>
            <a:r>
              <a:rPr lang="ko-KR" altLang="en-US" dirty="0"/>
              <a:t>파일연결</a:t>
            </a:r>
            <a:r>
              <a:rPr lang="en-US" altLang="ko-KR" dirty="0"/>
              <a:t>, Script</a:t>
            </a:r>
            <a:r>
              <a:rPr lang="ko-KR" altLang="en-US" dirty="0"/>
              <a:t> 에 새로운 스크립트파일을 하나 생성하여서 </a:t>
            </a:r>
            <a:r>
              <a:rPr lang="ko-KR" altLang="en-US" dirty="0" err="1"/>
              <a:t>연결하여준다</a:t>
            </a:r>
            <a:r>
              <a:rPr lang="en-US" altLang="ko-KR" dirty="0"/>
              <a:t>. 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Script</a:t>
            </a:r>
            <a:r>
              <a:rPr lang="ko-KR" altLang="en-US" dirty="0">
                <a:solidFill>
                  <a:srgbClr val="FF0000"/>
                </a:solidFill>
              </a:rPr>
              <a:t>에 들어갈 파일은 소스가 있으면 안된다 기존에 있는 내용들이 전부 </a:t>
            </a:r>
            <a:r>
              <a:rPr lang="ko-KR" altLang="en-US" dirty="0" err="1">
                <a:solidFill>
                  <a:srgbClr val="FF0000"/>
                </a:solidFill>
              </a:rPr>
              <a:t>지워짐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/>
              <a:t>Generator Code</a:t>
            </a:r>
            <a:r>
              <a:rPr lang="ko-KR" altLang="en-US" dirty="0"/>
              <a:t>를 사용하면 테이블에 맞는 </a:t>
            </a:r>
            <a:r>
              <a:rPr lang="ko-KR" altLang="en-US" dirty="0" err="1"/>
              <a:t>데이터로더용</a:t>
            </a:r>
            <a:r>
              <a:rPr lang="ko-KR" altLang="en-US" dirty="0"/>
              <a:t> 스크립트파일이 만들어 지게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00C51FB5-6492-4386-A374-6F00E9CACA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9097122"/>
              </p:ext>
            </p:extLst>
          </p:nvPr>
        </p:nvGraphicFramePr>
        <p:xfrm>
          <a:off x="329565" y="193675"/>
          <a:ext cx="8128000" cy="417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1" name="Image" r:id="rId4" imgW="16482240" imgH="8482320" progId="Photoshop.Image.13">
                  <p:embed/>
                </p:oleObj>
              </mc:Choice>
              <mc:Fallback>
                <p:oleObj name="Image" r:id="rId4" imgW="16482240" imgH="84823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9565" y="193675"/>
                        <a:ext cx="8128000" cy="417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C5E1FD3E-835E-45B6-B9DD-10F92B63AC42}"/>
              </a:ext>
            </a:extLst>
          </p:cNvPr>
          <p:cNvSpPr/>
          <p:nvPr/>
        </p:nvSpPr>
        <p:spPr>
          <a:xfrm>
            <a:off x="4335780" y="1190149"/>
            <a:ext cx="2065020" cy="1281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9237DC5-6F16-42CE-B169-A85ABB4E0CB7}"/>
              </a:ext>
            </a:extLst>
          </p:cNvPr>
          <p:cNvSpPr/>
          <p:nvPr/>
        </p:nvSpPr>
        <p:spPr>
          <a:xfrm>
            <a:off x="6598920" y="1190149"/>
            <a:ext cx="1676400" cy="19669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5E9D3B8E-3034-404D-96AB-6FE3777C4F8B}"/>
              </a:ext>
            </a:extLst>
          </p:cNvPr>
          <p:cNvCxnSpPr>
            <a:cxnSpLocks/>
            <a:endCxn id="5" idx="3"/>
          </p:cNvCxnSpPr>
          <p:nvPr/>
        </p:nvCxnSpPr>
        <p:spPr>
          <a:xfrm flipH="1">
            <a:off x="6400800" y="1251109"/>
            <a:ext cx="228600" cy="30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7530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682E83-7543-42A6-A658-38BADDB42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CSV,</a:t>
            </a:r>
            <a:r>
              <a:rPr lang="ko-KR" altLang="en-US" dirty="0"/>
              <a:t> </a:t>
            </a:r>
            <a:r>
              <a:rPr lang="en-US" altLang="ko-KR" dirty="0"/>
              <a:t>TSV</a:t>
            </a:r>
            <a:r>
              <a:rPr lang="ko-KR" altLang="en-US" dirty="0"/>
              <a:t> 사용시 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B55E47-FDAC-41A7-AAAA-F1F62B18F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65" y="5489531"/>
            <a:ext cx="11532870" cy="1174793"/>
          </a:xfrm>
        </p:spPr>
        <p:txBody>
          <a:bodyPr>
            <a:normAutofit/>
          </a:bodyPr>
          <a:lstStyle/>
          <a:p>
            <a:r>
              <a:rPr lang="en-US" altLang="ko-KR" dirty="0"/>
              <a:t>csv </a:t>
            </a:r>
            <a:r>
              <a:rPr lang="ko-KR" altLang="en-US" dirty="0"/>
              <a:t>파일 </a:t>
            </a:r>
            <a:r>
              <a:rPr lang="ko-KR" altLang="en-US" dirty="0" err="1"/>
              <a:t>저장시</a:t>
            </a:r>
            <a:r>
              <a:rPr lang="ko-KR" altLang="en-US" dirty="0"/>
              <a:t> </a:t>
            </a:r>
            <a:r>
              <a:rPr lang="en-US" altLang="ko-KR" dirty="0"/>
              <a:t>UTF-8</a:t>
            </a:r>
            <a:r>
              <a:rPr lang="ko-KR" altLang="en-US" dirty="0"/>
              <a:t>로써 저장을 </a:t>
            </a:r>
            <a:r>
              <a:rPr lang="ko-KR" altLang="en-US" dirty="0" err="1"/>
              <a:t>못할때가</a:t>
            </a:r>
            <a:r>
              <a:rPr lang="ko-KR" altLang="en-US" dirty="0"/>
              <a:t> 있음 </a:t>
            </a:r>
            <a:r>
              <a:rPr lang="ko-KR" altLang="en-US" dirty="0" err="1"/>
              <a:t>다른이름으로</a:t>
            </a:r>
            <a:r>
              <a:rPr lang="ko-KR" altLang="en-US" dirty="0"/>
              <a:t> </a:t>
            </a:r>
            <a:r>
              <a:rPr lang="ko-KR" altLang="en-US" dirty="0" err="1"/>
              <a:t>저장시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도구 </a:t>
            </a:r>
            <a:r>
              <a:rPr lang="en-US" altLang="ko-KR" dirty="0"/>
              <a:t>&gt; </a:t>
            </a:r>
            <a:r>
              <a:rPr lang="ko-KR" altLang="en-US" dirty="0" err="1"/>
              <a:t>웹설정</a:t>
            </a:r>
            <a:r>
              <a:rPr lang="ko-KR" altLang="en-US" dirty="0"/>
              <a:t> </a:t>
            </a:r>
            <a:r>
              <a:rPr lang="en-US" altLang="ko-KR" dirty="0"/>
              <a:t>&gt; </a:t>
            </a:r>
            <a:r>
              <a:rPr lang="ko-KR" altLang="en-US" dirty="0"/>
              <a:t>인코딩 에서</a:t>
            </a:r>
            <a:r>
              <a:rPr lang="en-US" altLang="ko-KR" dirty="0"/>
              <a:t> UTF-8</a:t>
            </a:r>
            <a:r>
              <a:rPr lang="ko-KR" altLang="en-US" dirty="0"/>
              <a:t>로 설정하여 저장하도록 하기</a:t>
            </a:r>
            <a:endParaRPr lang="en-US" altLang="ko-KR" dirty="0"/>
          </a:p>
          <a:p>
            <a:r>
              <a:rPr lang="ko-KR" altLang="en-US" dirty="0"/>
              <a:t>엑셀 예전 버전은 메모장에서 </a:t>
            </a:r>
            <a:r>
              <a:rPr lang="ko-KR" altLang="en-US" dirty="0" err="1"/>
              <a:t>읽어들이면</a:t>
            </a:r>
            <a:r>
              <a:rPr lang="ko-KR" altLang="en-US" dirty="0"/>
              <a:t> 되지만 저장이 </a:t>
            </a:r>
            <a:r>
              <a:rPr lang="ko-KR" altLang="en-US" dirty="0" err="1"/>
              <a:t>안될때가</a:t>
            </a:r>
            <a:r>
              <a:rPr lang="ko-KR" altLang="en-US" dirty="0"/>
              <a:t> 많음</a:t>
            </a:r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C37FF251-07DD-4938-846C-0D7D2D8EA59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8477209"/>
              </p:ext>
            </p:extLst>
          </p:nvPr>
        </p:nvGraphicFramePr>
        <p:xfrm>
          <a:off x="329565" y="1685110"/>
          <a:ext cx="8128000" cy="363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48" name="Image" r:id="rId3" imgW="20037960" imgH="8977680" progId="Photoshop.Image.13">
                  <p:embed/>
                </p:oleObj>
              </mc:Choice>
              <mc:Fallback>
                <p:oleObj name="Image" r:id="rId3" imgW="20037960" imgH="89776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9565" y="1685110"/>
                        <a:ext cx="8128000" cy="3638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342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C7B0D-BF9D-4663-A3D9-C3E114270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CSV,</a:t>
            </a:r>
            <a:r>
              <a:rPr lang="ko-KR" altLang="en-US" dirty="0"/>
              <a:t> </a:t>
            </a:r>
            <a:r>
              <a:rPr lang="en-US" altLang="ko-KR" dirty="0"/>
              <a:t>TSV</a:t>
            </a:r>
            <a:r>
              <a:rPr lang="ko-KR" altLang="en-US" dirty="0"/>
              <a:t> 사용시 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E9BFC3-225F-403A-8766-F2D2AB3AE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6011" y="1831926"/>
            <a:ext cx="4586424" cy="4725628"/>
          </a:xfrm>
        </p:spPr>
        <p:txBody>
          <a:bodyPr>
            <a:normAutofit/>
          </a:bodyPr>
          <a:lstStyle/>
          <a:p>
            <a:r>
              <a:rPr lang="ko-KR" altLang="en-US" dirty="0"/>
              <a:t>엑셀보다는 구글 </a:t>
            </a:r>
            <a:r>
              <a:rPr lang="ko-KR" altLang="en-US" dirty="0" err="1"/>
              <a:t>시트등을</a:t>
            </a:r>
            <a:r>
              <a:rPr lang="ko-KR" altLang="en-US" dirty="0"/>
              <a:t> </a:t>
            </a:r>
            <a:r>
              <a:rPr lang="ko-KR" altLang="en-US" dirty="0" err="1"/>
              <a:t>이용하는것을</a:t>
            </a:r>
            <a:r>
              <a:rPr lang="ko-KR" altLang="en-US" dirty="0"/>
              <a:t> 추천함 모든 </a:t>
            </a:r>
            <a:r>
              <a:rPr lang="ko-KR" altLang="en-US" dirty="0" err="1"/>
              <a:t>언더를</a:t>
            </a:r>
            <a:r>
              <a:rPr lang="ko-KR" altLang="en-US" dirty="0"/>
              <a:t> 표시하거나 </a:t>
            </a:r>
            <a:r>
              <a:rPr lang="ko-KR" altLang="en-US" dirty="0" err="1"/>
              <a:t>저장할때</a:t>
            </a:r>
            <a:r>
              <a:rPr lang="ko-KR" altLang="en-US" dirty="0"/>
              <a:t> </a:t>
            </a:r>
            <a:r>
              <a:rPr lang="ko-KR" altLang="en-US" dirty="0" err="1"/>
              <a:t>편하기때문</a:t>
            </a:r>
            <a:endParaRPr lang="en-US" altLang="ko-KR" dirty="0"/>
          </a:p>
          <a:p>
            <a:r>
              <a:rPr lang="en-US" altLang="ko-KR" dirty="0"/>
              <a:t>CSV</a:t>
            </a:r>
            <a:r>
              <a:rPr lang="ko-KR" altLang="en-US" dirty="0"/>
              <a:t> 파일은 </a:t>
            </a:r>
            <a:r>
              <a:rPr lang="ko-KR" altLang="en-US" dirty="0" err="1"/>
              <a:t>유니코드등이</a:t>
            </a:r>
            <a:r>
              <a:rPr lang="ko-KR" altLang="en-US" dirty="0"/>
              <a:t> 엑셀에서 </a:t>
            </a:r>
            <a:r>
              <a:rPr lang="en-US" altLang="ko-KR" dirty="0"/>
              <a:t>&gt; CSV</a:t>
            </a:r>
            <a:r>
              <a:rPr lang="ko-KR" altLang="en-US" dirty="0"/>
              <a:t>로 저장을 </a:t>
            </a:r>
            <a:r>
              <a:rPr lang="ko-KR" altLang="en-US" dirty="0" err="1"/>
              <a:t>할때</a:t>
            </a:r>
            <a:r>
              <a:rPr lang="ko-KR" altLang="en-US" dirty="0"/>
              <a:t> </a:t>
            </a:r>
            <a:r>
              <a:rPr lang="en-US" altLang="ko-KR" dirty="0"/>
              <a:t>UTF-8</a:t>
            </a:r>
            <a:r>
              <a:rPr lang="ko-KR" altLang="en-US" dirty="0"/>
              <a:t>등 적용이 </a:t>
            </a:r>
            <a:r>
              <a:rPr lang="ko-KR" altLang="en-US" dirty="0" err="1"/>
              <a:t>안될때가</a:t>
            </a:r>
            <a:r>
              <a:rPr lang="ko-KR" altLang="en-US" dirty="0"/>
              <a:t> 있음</a:t>
            </a:r>
            <a:endParaRPr lang="en-US" altLang="ko-KR" dirty="0"/>
          </a:p>
          <a:p>
            <a:r>
              <a:rPr lang="ko-KR" altLang="en-US" dirty="0"/>
              <a:t>그냥 구글시트 이용해서 데이터를 </a:t>
            </a:r>
            <a:r>
              <a:rPr lang="ko-KR" altLang="en-US" dirty="0" err="1"/>
              <a:t>만든뒤</a:t>
            </a:r>
            <a:r>
              <a:rPr lang="ko-KR" altLang="en-US" dirty="0"/>
              <a:t> </a:t>
            </a:r>
            <a:r>
              <a:rPr lang="en-US" altLang="ko-KR" dirty="0"/>
              <a:t>CSV</a:t>
            </a:r>
            <a:r>
              <a:rPr lang="ko-KR" altLang="en-US" dirty="0"/>
              <a:t>파일로 저장을 </a:t>
            </a:r>
            <a:r>
              <a:rPr lang="ko-KR" altLang="en-US" dirty="0" err="1"/>
              <a:t>하는것을</a:t>
            </a:r>
            <a:r>
              <a:rPr lang="ko-KR" altLang="en-US" dirty="0"/>
              <a:t> 추천함 </a:t>
            </a:r>
            <a:r>
              <a:rPr lang="ko-KR" altLang="en-US" dirty="0" err="1"/>
              <a:t>그래야지</a:t>
            </a:r>
            <a:r>
              <a:rPr lang="ko-KR" altLang="en-US" dirty="0"/>
              <a:t> 모든 </a:t>
            </a:r>
            <a:r>
              <a:rPr lang="ko-KR" altLang="en-US" dirty="0" err="1"/>
              <a:t>언어등을</a:t>
            </a:r>
            <a:r>
              <a:rPr lang="ko-KR" altLang="en-US" dirty="0"/>
              <a:t> 제공 </a:t>
            </a:r>
            <a:r>
              <a:rPr lang="ko-KR" altLang="en-US" dirty="0" err="1"/>
              <a:t>할수</a:t>
            </a:r>
            <a:r>
              <a:rPr lang="ko-KR" altLang="en-US" dirty="0"/>
              <a:t> 있음</a:t>
            </a:r>
            <a:endParaRPr lang="en-US" altLang="ko-KR" dirty="0"/>
          </a:p>
          <a:p>
            <a:endParaRPr lang="ko-KR" altLang="en-US" dirty="0"/>
          </a:p>
        </p:txBody>
      </p:sp>
      <p:graphicFrame>
        <p:nvGraphicFramePr>
          <p:cNvPr id="4" name="개체 3">
            <a:extLst>
              <a:ext uri="{FF2B5EF4-FFF2-40B4-BE49-F238E27FC236}">
                <a16:creationId xmlns:a16="http://schemas.microsoft.com/office/drawing/2014/main" id="{E5435EEF-576F-49D3-8BA8-C47EF7A409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0020329"/>
              </p:ext>
            </p:extLst>
          </p:nvPr>
        </p:nvGraphicFramePr>
        <p:xfrm>
          <a:off x="329565" y="1690279"/>
          <a:ext cx="6802755" cy="4725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0" name="Image" r:id="rId4" imgW="12761640" imgH="8876160" progId="Photoshop.Image.13">
                  <p:embed/>
                </p:oleObj>
              </mc:Choice>
              <mc:Fallback>
                <p:oleObj name="Image" r:id="rId4" imgW="12761640" imgH="88761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9565" y="1690279"/>
                        <a:ext cx="6802755" cy="4725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0158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A363CC-EC50-49FB-B4E5-6C9FEFC59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CSV,</a:t>
            </a:r>
            <a:r>
              <a:rPr lang="ko-KR" altLang="en-US" dirty="0"/>
              <a:t> </a:t>
            </a:r>
            <a:r>
              <a:rPr lang="en-US" altLang="ko-KR" dirty="0"/>
              <a:t>TSV</a:t>
            </a:r>
            <a:r>
              <a:rPr lang="ko-KR" altLang="en-US" dirty="0"/>
              <a:t> 사용시 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8A00BC-7B54-434E-BE74-1EEB6AEF6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엑셀등을</a:t>
            </a:r>
            <a:r>
              <a:rPr lang="ko-KR" altLang="en-US" dirty="0"/>
              <a:t> 사용해서 문자들을 저장하는데 엑셀에서 </a:t>
            </a:r>
            <a:r>
              <a:rPr lang="en-US" altLang="ko-KR" dirty="0"/>
              <a:t>CSV</a:t>
            </a:r>
            <a:r>
              <a:rPr lang="ko-KR" altLang="en-US" dirty="0"/>
              <a:t>파일로 </a:t>
            </a:r>
            <a:r>
              <a:rPr lang="ko-KR" altLang="en-US" dirty="0" err="1"/>
              <a:t>변환시</a:t>
            </a:r>
            <a:r>
              <a:rPr lang="ko-KR" altLang="en-US" dirty="0"/>
              <a:t> 문자들이 </a:t>
            </a:r>
            <a:r>
              <a:rPr lang="en-US" altLang="ko-KR" dirty="0"/>
              <a:t>UTF-8</a:t>
            </a:r>
            <a:r>
              <a:rPr lang="ko-KR" altLang="en-US" dirty="0"/>
              <a:t>형태로 저장이 안되고 </a:t>
            </a:r>
            <a:r>
              <a:rPr lang="en-US" altLang="ko-KR" dirty="0"/>
              <a:t>ASCII </a:t>
            </a:r>
            <a:r>
              <a:rPr lang="ko-KR" altLang="en-US" dirty="0"/>
              <a:t>코드 형태로 저장을 하거나 </a:t>
            </a:r>
            <a:r>
              <a:rPr lang="en-US" altLang="ko-KR" dirty="0"/>
              <a:t>UTF-8</a:t>
            </a:r>
            <a:r>
              <a:rPr lang="ko-KR" altLang="en-US" dirty="0"/>
              <a:t>형태로 바꾸더라도 저장이 제대로 문자들이 저장이 </a:t>
            </a:r>
            <a:r>
              <a:rPr lang="ko-KR" altLang="en-US" dirty="0" err="1"/>
              <a:t>안될때가</a:t>
            </a:r>
            <a:r>
              <a:rPr lang="ko-KR" altLang="en-US" dirty="0"/>
              <a:t> 많다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엑셀에서 파일을 </a:t>
            </a:r>
            <a:r>
              <a:rPr lang="ko-KR" altLang="en-US" dirty="0" err="1"/>
              <a:t>저장한뒤</a:t>
            </a:r>
            <a:r>
              <a:rPr lang="ko-KR" altLang="en-US" dirty="0"/>
              <a:t> </a:t>
            </a:r>
            <a:r>
              <a:rPr lang="ko-KR" altLang="en-US" dirty="0" err="1"/>
              <a:t>사용하고자하는</a:t>
            </a:r>
            <a:r>
              <a:rPr lang="ko-KR" altLang="en-US" dirty="0"/>
              <a:t> 시트를 전체 복사하여 구글시트에서 붙여넣기 </a:t>
            </a:r>
            <a:r>
              <a:rPr lang="ko-KR" altLang="en-US" dirty="0" err="1"/>
              <a:t>한뒤</a:t>
            </a:r>
            <a:r>
              <a:rPr lang="ko-KR" altLang="en-US" dirty="0"/>
              <a:t> 파일을 다운받아서 </a:t>
            </a:r>
            <a:r>
              <a:rPr lang="en-US" altLang="ko-KR" dirty="0"/>
              <a:t>CSV</a:t>
            </a:r>
            <a:r>
              <a:rPr lang="ko-KR" altLang="en-US" dirty="0"/>
              <a:t>사용하면 간단히 해결이 된다 그렇지 않으면 데이터나 </a:t>
            </a:r>
            <a:r>
              <a:rPr lang="ko-KR" altLang="en-US" dirty="0" err="1"/>
              <a:t>문자열등이</a:t>
            </a:r>
            <a:r>
              <a:rPr lang="ko-KR" altLang="en-US" dirty="0"/>
              <a:t> </a:t>
            </a:r>
            <a:r>
              <a:rPr lang="ko-KR" altLang="en-US" dirty="0" err="1"/>
              <a:t>깨질때가</a:t>
            </a:r>
            <a:r>
              <a:rPr lang="ko-KR" altLang="en-US" dirty="0"/>
              <a:t> 많음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21871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250C2A-3C5F-4282-93DC-4D76338AD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03_LocalizationCSV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F003EA-9EDA-4156-B324-CB6BD93E4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6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11754</TotalTime>
  <Words>2156</Words>
  <Application>Microsoft Office PowerPoint</Application>
  <PresentationFormat>와이드스크린</PresentationFormat>
  <Paragraphs>385</Paragraphs>
  <Slides>39</Slides>
  <Notes>14</Notes>
  <HiddenSlides>0</HiddenSlides>
  <MMClips>0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5" baseType="lpstr">
      <vt:lpstr>Spoqa Han Sans</vt:lpstr>
      <vt:lpstr>돋움체</vt:lpstr>
      <vt:lpstr>맑은 고딕</vt:lpstr>
      <vt:lpstr>Arial</vt:lpstr>
      <vt:lpstr>Office 테마</vt:lpstr>
      <vt:lpstr>Image</vt:lpstr>
      <vt:lpstr>로컬라이제이션</vt:lpstr>
      <vt:lpstr>01_LoadCSV</vt:lpstr>
      <vt:lpstr>PowerPoint 프레젠테이션</vt:lpstr>
      <vt:lpstr>02_CSVLoaderFreeAsset</vt:lpstr>
      <vt:lpstr>PowerPoint 프레젠테이션</vt:lpstr>
      <vt:lpstr>CSV, TSV 사용시 주의사항</vt:lpstr>
      <vt:lpstr>CSV, TSV 사용시 주의사항</vt:lpstr>
      <vt:lpstr>CSV, TSV 사용시 주의사항</vt:lpstr>
      <vt:lpstr>03_LocalizationCSV</vt:lpstr>
      <vt:lpstr>03_LocalizationCSV</vt:lpstr>
      <vt:lpstr>PowerPoint 프레젠테이션</vt:lpstr>
      <vt:lpstr>PowerPoint 프레젠테이션</vt:lpstr>
      <vt:lpstr>LocalizationManager, LocalizationChangeEvent, E_LocalType</vt:lpstr>
      <vt:lpstr>PowerPoint 프레젠테이션</vt:lpstr>
      <vt:lpstr>PowerPoint 프레젠테이션</vt:lpstr>
      <vt:lpstr>04_GoogleSheet LoadData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구글시트 API 이용한 직접 로드방법</vt:lpstr>
      <vt:lpstr>PowerPoint 프레젠테이션</vt:lpstr>
      <vt:lpstr>PowerPoint 프레젠테이션</vt:lpstr>
      <vt:lpstr>PowerPoint 프레젠테이션</vt:lpstr>
      <vt:lpstr>먼저 NUGET을 통해 NPOI를 다운, 참조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나여</cp:lastModifiedBy>
  <cp:revision>625</cp:revision>
  <dcterms:created xsi:type="dcterms:W3CDTF">2019-03-01T18:32:41Z</dcterms:created>
  <dcterms:modified xsi:type="dcterms:W3CDTF">2019-09-09T02:46:15Z</dcterms:modified>
</cp:coreProperties>
</file>

<file path=docProps/thumbnail.jpeg>
</file>